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5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26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27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28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29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30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31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32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notesSlides/notesSlide54.xml" ContentType="application/vnd.openxmlformats-officedocument.presentationml.notesSlide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77"/>
  </p:notesMasterIdLst>
  <p:sldIdLst>
    <p:sldId id="256" r:id="rId2"/>
    <p:sldId id="258" r:id="rId3"/>
    <p:sldId id="259" r:id="rId4"/>
    <p:sldId id="278" r:id="rId5"/>
    <p:sldId id="279" r:id="rId6"/>
    <p:sldId id="280" r:id="rId7"/>
    <p:sldId id="281" r:id="rId8"/>
    <p:sldId id="264" r:id="rId9"/>
    <p:sldId id="283" r:id="rId10"/>
    <p:sldId id="284" r:id="rId11"/>
    <p:sldId id="285" r:id="rId12"/>
    <p:sldId id="286" r:id="rId13"/>
    <p:sldId id="287" r:id="rId14"/>
    <p:sldId id="288" r:id="rId15"/>
    <p:sldId id="289" r:id="rId16"/>
    <p:sldId id="290" r:id="rId17"/>
    <p:sldId id="291" r:id="rId18"/>
    <p:sldId id="292" r:id="rId19"/>
    <p:sldId id="293" r:id="rId20"/>
    <p:sldId id="294" r:id="rId21"/>
    <p:sldId id="295" r:id="rId22"/>
    <p:sldId id="296" r:id="rId23"/>
    <p:sldId id="297" r:id="rId24"/>
    <p:sldId id="319" r:id="rId25"/>
    <p:sldId id="321" r:id="rId26"/>
    <p:sldId id="322" r:id="rId27"/>
    <p:sldId id="323" r:id="rId28"/>
    <p:sldId id="324" r:id="rId29"/>
    <p:sldId id="325" r:id="rId30"/>
    <p:sldId id="326" r:id="rId31"/>
    <p:sldId id="327" r:id="rId32"/>
    <p:sldId id="328" r:id="rId33"/>
    <p:sldId id="329" r:id="rId34"/>
    <p:sldId id="330" r:id="rId35"/>
    <p:sldId id="298" r:id="rId36"/>
    <p:sldId id="299" r:id="rId37"/>
    <p:sldId id="304" r:id="rId38"/>
    <p:sldId id="300" r:id="rId39"/>
    <p:sldId id="301" r:id="rId40"/>
    <p:sldId id="302" r:id="rId41"/>
    <p:sldId id="303" r:id="rId42"/>
    <p:sldId id="305" r:id="rId43"/>
    <p:sldId id="306" r:id="rId44"/>
    <p:sldId id="307" r:id="rId45"/>
    <p:sldId id="308" r:id="rId46"/>
    <p:sldId id="309" r:id="rId47"/>
    <p:sldId id="310" r:id="rId48"/>
    <p:sldId id="311" r:id="rId49"/>
    <p:sldId id="312" r:id="rId50"/>
    <p:sldId id="313" r:id="rId51"/>
    <p:sldId id="314" r:id="rId52"/>
    <p:sldId id="315" r:id="rId53"/>
    <p:sldId id="316" r:id="rId54"/>
    <p:sldId id="317" r:id="rId55"/>
    <p:sldId id="318" r:id="rId56"/>
    <p:sldId id="331" r:id="rId57"/>
    <p:sldId id="332" r:id="rId58"/>
    <p:sldId id="333" r:id="rId59"/>
    <p:sldId id="260" r:id="rId60"/>
    <p:sldId id="261" r:id="rId61"/>
    <p:sldId id="262" r:id="rId62"/>
    <p:sldId id="263" r:id="rId63"/>
    <p:sldId id="282" r:id="rId64"/>
    <p:sldId id="265" r:id="rId65"/>
    <p:sldId id="266" r:id="rId66"/>
    <p:sldId id="267" r:id="rId67"/>
    <p:sldId id="268" r:id="rId68"/>
    <p:sldId id="269" r:id="rId69"/>
    <p:sldId id="270" r:id="rId70"/>
    <p:sldId id="271" r:id="rId71"/>
    <p:sldId id="272" r:id="rId72"/>
    <p:sldId id="273" r:id="rId73"/>
    <p:sldId id="274" r:id="rId74"/>
    <p:sldId id="275" r:id="rId75"/>
    <p:sldId id="276" r:id="rId76"/>
  </p:sldIdLst>
  <p:sldSz cx="18288000" cy="10287000"/>
  <p:notesSz cx="6858000" cy="9144000"/>
  <p:embeddedFontLst>
    <p:embeddedFont>
      <p:font typeface="Lato" panose="020F0502020204030203" pitchFamily="34" charset="0"/>
      <p:regular r:id="rId78"/>
      <p:bold r:id="rId79"/>
      <p:italic r:id="rId80"/>
      <p:boldItalic r:id="rId81"/>
    </p:embeddedFont>
    <p:embeddedFont>
      <p:font typeface="Montserrat" panose="00000500000000000000" pitchFamily="2" charset="0"/>
      <p:regular r:id="rId82"/>
      <p:bold r:id="rId83"/>
      <p:italic r:id="rId84"/>
      <p:boldItalic r:id="rId85"/>
    </p:embeddedFont>
    <p:embeddedFont>
      <p:font typeface="Montserrat Black" panose="00000A00000000000000" pitchFamily="2" charset="0"/>
      <p:bold r:id="rId86"/>
      <p:boldItalic r:id="rId87"/>
    </p:embeddedFont>
    <p:embeddedFont>
      <p:font typeface="Montserrat Medium" panose="00000600000000000000" pitchFamily="2" charset="0"/>
      <p:regular r:id="rId88"/>
      <p:bold r:id="rId89"/>
      <p:italic r:id="rId90"/>
      <p:boldItalic r:id="rId91"/>
    </p:embeddedFont>
    <p:embeddedFont>
      <p:font typeface="Montserrat SemiBold" panose="00000700000000000000" pitchFamily="2" charset="0"/>
      <p:regular r:id="rId92"/>
      <p:bold r:id="rId93"/>
      <p:italic r:id="rId94"/>
      <p:boldItalic r:id="rId95"/>
    </p:embeddedFont>
    <p:embeddedFont>
      <p:font typeface="Open Sans" panose="020B0606030504020204" pitchFamily="34" charset="0"/>
      <p:regular r:id="rId96"/>
      <p:bold r:id="rId97"/>
      <p:italic r:id="rId98"/>
      <p:boldItalic r:id="rId9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EB39B"/>
    <a:srgbClr val="20A7A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1727" autoAdjust="0"/>
  </p:normalViewPr>
  <p:slideViewPr>
    <p:cSldViewPr snapToGrid="0">
      <p:cViewPr varScale="1">
        <p:scale>
          <a:sx n="67" d="100"/>
          <a:sy n="67" d="100"/>
        </p:scale>
        <p:origin x="990" y="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font" Target="fonts/font7.fntdata"/><Relationship Id="rId89" Type="http://schemas.openxmlformats.org/officeDocument/2006/relationships/font" Target="fonts/font12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font" Target="fonts/font2.fntdata"/><Relationship Id="rId102" Type="http://schemas.openxmlformats.org/officeDocument/2006/relationships/theme" Target="theme/theme1.xml"/><Relationship Id="rId5" Type="http://schemas.openxmlformats.org/officeDocument/2006/relationships/slide" Target="slides/slide4.xml"/><Relationship Id="rId90" Type="http://schemas.openxmlformats.org/officeDocument/2006/relationships/font" Target="fonts/font13.fntdata"/><Relationship Id="rId95" Type="http://schemas.openxmlformats.org/officeDocument/2006/relationships/font" Target="fonts/font18.fntdata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font" Target="fonts/font3.fntdata"/><Relationship Id="rId85" Type="http://schemas.openxmlformats.org/officeDocument/2006/relationships/font" Target="fonts/font8.fntdata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font" Target="fonts/font6.fntdata"/><Relationship Id="rId88" Type="http://schemas.openxmlformats.org/officeDocument/2006/relationships/font" Target="fonts/font11.fntdata"/><Relationship Id="rId91" Type="http://schemas.openxmlformats.org/officeDocument/2006/relationships/font" Target="fonts/font14.fntdata"/><Relationship Id="rId96" Type="http://schemas.openxmlformats.org/officeDocument/2006/relationships/font" Target="fonts/font1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font" Target="fonts/font1.fntdata"/><Relationship Id="rId81" Type="http://schemas.openxmlformats.org/officeDocument/2006/relationships/font" Target="fonts/font4.fntdata"/><Relationship Id="rId86" Type="http://schemas.openxmlformats.org/officeDocument/2006/relationships/font" Target="fonts/font9.fntdata"/><Relationship Id="rId94" Type="http://schemas.openxmlformats.org/officeDocument/2006/relationships/font" Target="fonts/font17.fntdata"/><Relationship Id="rId99" Type="http://schemas.openxmlformats.org/officeDocument/2006/relationships/font" Target="fonts/font22.fntdata"/><Relationship Id="rId10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font" Target="fonts/font20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15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font" Target="fonts/font10.fntdata"/><Relationship Id="rId61" Type="http://schemas.openxmlformats.org/officeDocument/2006/relationships/slide" Target="slides/slide60.xml"/><Relationship Id="rId82" Type="http://schemas.openxmlformats.org/officeDocument/2006/relationships/font" Target="fonts/font5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notesMaster" Target="notesMasters/notesMaster1.xml"/><Relationship Id="rId100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font" Target="fonts/font16.fntdata"/><Relationship Id="rId98" Type="http://schemas.openxmlformats.org/officeDocument/2006/relationships/font" Target="fonts/font21.fntdata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9C200B9-4444-4507-947E-A138AE178222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39E82707-57EF-4405-93A1-677DE068FF91}">
      <dgm:prSet phldrT="[Testo]"/>
      <dgm:spPr>
        <a:solidFill>
          <a:srgbClr val="6EB39B"/>
        </a:solidFill>
      </dgm:spPr>
      <dgm:t>
        <a:bodyPr/>
        <a:lstStyle/>
        <a:p>
          <a:r>
            <a:rPr lang="it-IT" dirty="0"/>
            <a:t>OpenSSL</a:t>
          </a:r>
        </a:p>
      </dgm:t>
    </dgm:pt>
    <dgm:pt modelId="{D3170EC9-8143-454B-99A3-758CCA0F934A}" type="parTrans" cxnId="{28B23257-E60D-43E6-99C2-F246E35AAF5F}">
      <dgm:prSet/>
      <dgm:spPr/>
      <dgm:t>
        <a:bodyPr/>
        <a:lstStyle/>
        <a:p>
          <a:endParaRPr lang="it-IT"/>
        </a:p>
      </dgm:t>
    </dgm:pt>
    <dgm:pt modelId="{E9C4424D-F6F5-49AE-8F81-8508511B3D98}" type="sibTrans" cxnId="{28B23257-E60D-43E6-99C2-F246E35AAF5F}">
      <dgm:prSet/>
      <dgm:spPr/>
      <dgm:t>
        <a:bodyPr/>
        <a:lstStyle/>
        <a:p>
          <a:endParaRPr lang="it-IT"/>
        </a:p>
      </dgm:t>
    </dgm:pt>
    <dgm:pt modelId="{0946DB4E-82B7-4502-9F4D-9EF2B50FB2B4}">
      <dgm:prSet phldrT="[Testo]"/>
      <dgm:spPr>
        <a:solidFill>
          <a:srgbClr val="6EB39B"/>
        </a:solidFill>
      </dgm:spPr>
      <dgm:t>
        <a:bodyPr/>
        <a:lstStyle/>
        <a:p>
          <a:r>
            <a:rPr lang="it-IT" b="0"/>
            <a:t>Java Cryptography Architecture</a:t>
          </a:r>
          <a:endParaRPr lang="it-IT" dirty="0"/>
        </a:p>
      </dgm:t>
    </dgm:pt>
    <dgm:pt modelId="{5BC6B6FB-0CDA-4B69-9088-300CAD98B23A}" type="parTrans" cxnId="{DFD50FD4-3BED-46A2-9B54-82E5E862FDCD}">
      <dgm:prSet/>
      <dgm:spPr/>
      <dgm:t>
        <a:bodyPr/>
        <a:lstStyle/>
        <a:p>
          <a:endParaRPr lang="it-IT"/>
        </a:p>
      </dgm:t>
    </dgm:pt>
    <dgm:pt modelId="{59D1B99F-E415-4B99-B4B6-45512D3D0A18}" type="sibTrans" cxnId="{DFD50FD4-3BED-46A2-9B54-82E5E862FDCD}">
      <dgm:prSet/>
      <dgm:spPr/>
      <dgm:t>
        <a:bodyPr/>
        <a:lstStyle/>
        <a:p>
          <a:endParaRPr lang="it-IT"/>
        </a:p>
      </dgm:t>
    </dgm:pt>
    <dgm:pt modelId="{7C4A41F9-9733-4816-BFD9-98ADE72B1612}">
      <dgm:prSet phldrT="[Testo]"/>
      <dgm:spPr>
        <a:solidFill>
          <a:srgbClr val="6EB39B"/>
        </a:solidFill>
      </dgm:spPr>
      <dgm:t>
        <a:bodyPr/>
        <a:lstStyle/>
        <a:p>
          <a:r>
            <a:rPr lang="it-IT" dirty="0"/>
            <a:t>Apache/Tomcat</a:t>
          </a:r>
        </a:p>
      </dgm:t>
    </dgm:pt>
    <dgm:pt modelId="{A58218FB-108C-4EC4-9DA6-2D9E29888CE5}" type="parTrans" cxnId="{1B2302AA-A71E-424D-AD65-3C2C7861F730}">
      <dgm:prSet/>
      <dgm:spPr/>
      <dgm:t>
        <a:bodyPr/>
        <a:lstStyle/>
        <a:p>
          <a:endParaRPr lang="it-IT"/>
        </a:p>
      </dgm:t>
    </dgm:pt>
    <dgm:pt modelId="{5CC01552-7967-4D79-BDD7-13CDE7AF9130}" type="sibTrans" cxnId="{1B2302AA-A71E-424D-AD65-3C2C7861F730}">
      <dgm:prSet/>
      <dgm:spPr/>
      <dgm:t>
        <a:bodyPr/>
        <a:lstStyle/>
        <a:p>
          <a:endParaRPr lang="it-IT"/>
        </a:p>
      </dgm:t>
    </dgm:pt>
    <dgm:pt modelId="{5F1A7EB3-B109-4FAF-9A28-3AEF09622A93}">
      <dgm:prSet phldrT="[Testo]"/>
      <dgm:spPr>
        <a:solidFill>
          <a:srgbClr val="6EB39B"/>
        </a:solidFill>
      </dgm:spPr>
      <dgm:t>
        <a:bodyPr/>
        <a:lstStyle/>
        <a:p>
          <a:r>
            <a:rPr lang="it-IT" b="0" i="0" dirty="0"/>
            <a:t>HashiCorp Vault</a:t>
          </a:r>
          <a:endParaRPr lang="it-IT" dirty="0"/>
        </a:p>
      </dgm:t>
    </dgm:pt>
    <dgm:pt modelId="{26978282-0C6A-4140-A44F-48A2B1C53D14}" type="parTrans" cxnId="{0BAB9478-69B9-4213-A915-29C716F5FF41}">
      <dgm:prSet/>
      <dgm:spPr/>
      <dgm:t>
        <a:bodyPr/>
        <a:lstStyle/>
        <a:p>
          <a:endParaRPr lang="it-IT"/>
        </a:p>
      </dgm:t>
    </dgm:pt>
    <dgm:pt modelId="{884F6DC0-E0B1-4B45-9FAE-CA0968B40895}" type="sibTrans" cxnId="{0BAB9478-69B9-4213-A915-29C716F5FF41}">
      <dgm:prSet/>
      <dgm:spPr/>
      <dgm:t>
        <a:bodyPr/>
        <a:lstStyle/>
        <a:p>
          <a:endParaRPr lang="it-IT"/>
        </a:p>
      </dgm:t>
    </dgm:pt>
    <dgm:pt modelId="{1E026641-61FE-4449-82FF-806792A6C462}">
      <dgm:prSet phldrT="[Testo]"/>
      <dgm:spPr>
        <a:solidFill>
          <a:srgbClr val="6EB39B"/>
        </a:solidFill>
      </dgm:spPr>
      <dgm:t>
        <a:bodyPr/>
        <a:lstStyle/>
        <a:p>
          <a:r>
            <a:rPr lang="it-IT" dirty="0"/>
            <a:t>LDAP + XACML</a:t>
          </a:r>
        </a:p>
      </dgm:t>
    </dgm:pt>
    <dgm:pt modelId="{581A64A9-C509-4D31-8D8D-4F60F8FDCC2C}" type="parTrans" cxnId="{DEECE915-5164-4586-886A-1AB1FDE45E19}">
      <dgm:prSet/>
      <dgm:spPr/>
      <dgm:t>
        <a:bodyPr/>
        <a:lstStyle/>
        <a:p>
          <a:endParaRPr lang="it-IT"/>
        </a:p>
      </dgm:t>
    </dgm:pt>
    <dgm:pt modelId="{9406D3DE-E867-4CA1-89DB-A010053D7B5A}" type="sibTrans" cxnId="{DEECE915-5164-4586-886A-1AB1FDE45E19}">
      <dgm:prSet/>
      <dgm:spPr/>
      <dgm:t>
        <a:bodyPr/>
        <a:lstStyle/>
        <a:p>
          <a:endParaRPr lang="it-IT"/>
        </a:p>
      </dgm:t>
    </dgm:pt>
    <dgm:pt modelId="{27B3F946-6928-48DB-8DAF-D2B55A439A8A}">
      <dgm:prSet phldrT="[Testo]"/>
      <dgm:spPr>
        <a:solidFill>
          <a:srgbClr val="6EB39B"/>
        </a:solidFill>
      </dgm:spPr>
      <dgm:t>
        <a:bodyPr/>
        <a:lstStyle/>
        <a:p>
          <a:r>
            <a:rPr lang="it-IT" dirty="0"/>
            <a:t>Keycloak</a:t>
          </a:r>
        </a:p>
      </dgm:t>
    </dgm:pt>
    <dgm:pt modelId="{77C1C771-92B0-4B78-BCB1-460E29A7BFB0}" type="parTrans" cxnId="{0CA746CD-B0D2-4185-A8F6-4706C4062B94}">
      <dgm:prSet/>
      <dgm:spPr/>
      <dgm:t>
        <a:bodyPr/>
        <a:lstStyle/>
        <a:p>
          <a:endParaRPr lang="it-IT"/>
        </a:p>
      </dgm:t>
    </dgm:pt>
    <dgm:pt modelId="{DC0056DC-1762-4E54-ADD9-81B74B8961B4}" type="sibTrans" cxnId="{0CA746CD-B0D2-4185-A8F6-4706C4062B94}">
      <dgm:prSet/>
      <dgm:spPr/>
      <dgm:t>
        <a:bodyPr/>
        <a:lstStyle/>
        <a:p>
          <a:endParaRPr lang="it-IT"/>
        </a:p>
      </dgm:t>
    </dgm:pt>
    <dgm:pt modelId="{F91774FD-5460-4044-9FA6-204BB25BFA4B}">
      <dgm:prSet phldrT="[Testo]"/>
      <dgm:spPr>
        <a:solidFill>
          <a:srgbClr val="6EB39B"/>
        </a:solidFill>
      </dgm:spPr>
      <dgm:t>
        <a:bodyPr/>
        <a:lstStyle/>
        <a:p>
          <a:r>
            <a:rPr lang="it-IT" b="0" dirty="0"/>
            <a:t>NIST 800-53</a:t>
          </a:r>
          <a:endParaRPr lang="it-IT" dirty="0"/>
        </a:p>
      </dgm:t>
    </dgm:pt>
    <dgm:pt modelId="{98247913-B573-4E5E-8DD6-6DB6BA7CE31A}" type="parTrans" cxnId="{28FE5730-3670-4F44-9FB6-EE81B39DAA58}">
      <dgm:prSet/>
      <dgm:spPr/>
      <dgm:t>
        <a:bodyPr/>
        <a:lstStyle/>
        <a:p>
          <a:endParaRPr lang="it-IT"/>
        </a:p>
      </dgm:t>
    </dgm:pt>
    <dgm:pt modelId="{643DE94C-1E06-4FCF-992E-E10BC2F09928}" type="sibTrans" cxnId="{28FE5730-3670-4F44-9FB6-EE81B39DAA58}">
      <dgm:prSet/>
      <dgm:spPr/>
      <dgm:t>
        <a:bodyPr/>
        <a:lstStyle/>
        <a:p>
          <a:endParaRPr lang="it-IT"/>
        </a:p>
      </dgm:t>
    </dgm:pt>
    <dgm:pt modelId="{816EB413-393F-414D-85AD-ACCEAD248FA0}">
      <dgm:prSet phldrT="[Testo]"/>
      <dgm:spPr>
        <a:solidFill>
          <a:srgbClr val="6EB39B"/>
        </a:solidFill>
      </dgm:spPr>
      <dgm:t>
        <a:bodyPr/>
        <a:lstStyle/>
        <a:p>
          <a:r>
            <a:rPr lang="it-IT" b="0" dirty="0"/>
            <a:t>Microsoft Threat Modelling Tool</a:t>
          </a:r>
          <a:endParaRPr lang="it-IT" dirty="0"/>
        </a:p>
      </dgm:t>
    </dgm:pt>
    <dgm:pt modelId="{713F486D-7330-4885-B91A-35F5D526DFBD}" type="parTrans" cxnId="{EFEF6889-F899-41AB-A584-6E1A1BC9FB99}">
      <dgm:prSet/>
      <dgm:spPr/>
      <dgm:t>
        <a:bodyPr/>
        <a:lstStyle/>
        <a:p>
          <a:endParaRPr lang="it-IT"/>
        </a:p>
      </dgm:t>
    </dgm:pt>
    <dgm:pt modelId="{5036F7A2-713C-46BD-A0D0-56E928F92F17}" type="sibTrans" cxnId="{EFEF6889-F899-41AB-A584-6E1A1BC9FB99}">
      <dgm:prSet/>
      <dgm:spPr/>
      <dgm:t>
        <a:bodyPr/>
        <a:lstStyle/>
        <a:p>
          <a:endParaRPr lang="it-IT"/>
        </a:p>
      </dgm:t>
    </dgm:pt>
    <dgm:pt modelId="{92E4851D-EE68-4EEA-885E-5529A2DF8B60}" type="pres">
      <dgm:prSet presAssocID="{79C200B9-4444-4507-947E-A138AE178222}" presName="diagram" presStyleCnt="0">
        <dgm:presLayoutVars>
          <dgm:dir/>
          <dgm:resizeHandles val="exact"/>
        </dgm:presLayoutVars>
      </dgm:prSet>
      <dgm:spPr/>
    </dgm:pt>
    <dgm:pt modelId="{EC91EF69-367B-4365-AF7A-4DC0B8932F7E}" type="pres">
      <dgm:prSet presAssocID="{39E82707-57EF-4405-93A1-677DE068FF91}" presName="node" presStyleLbl="node1" presStyleIdx="0" presStyleCnt="8">
        <dgm:presLayoutVars>
          <dgm:bulletEnabled val="1"/>
        </dgm:presLayoutVars>
      </dgm:prSet>
      <dgm:spPr/>
    </dgm:pt>
    <dgm:pt modelId="{05176C4C-737B-4237-8DC8-9AF8E523A5DC}" type="pres">
      <dgm:prSet presAssocID="{E9C4424D-F6F5-49AE-8F81-8508511B3D98}" presName="sibTrans" presStyleCnt="0"/>
      <dgm:spPr/>
    </dgm:pt>
    <dgm:pt modelId="{B68B3BF4-2F09-4FFF-BB17-5763F53D5B4D}" type="pres">
      <dgm:prSet presAssocID="{0946DB4E-82B7-4502-9F4D-9EF2B50FB2B4}" presName="node" presStyleLbl="node1" presStyleIdx="1" presStyleCnt="8">
        <dgm:presLayoutVars>
          <dgm:bulletEnabled val="1"/>
        </dgm:presLayoutVars>
      </dgm:prSet>
      <dgm:spPr/>
    </dgm:pt>
    <dgm:pt modelId="{90B66709-D4CD-4E1D-9B27-02677A891A25}" type="pres">
      <dgm:prSet presAssocID="{59D1B99F-E415-4B99-B4B6-45512D3D0A18}" presName="sibTrans" presStyleCnt="0"/>
      <dgm:spPr/>
    </dgm:pt>
    <dgm:pt modelId="{F1FEAC3F-5C7B-404B-B8FD-3ED43655C77A}" type="pres">
      <dgm:prSet presAssocID="{7C4A41F9-9733-4816-BFD9-98ADE72B1612}" presName="node" presStyleLbl="node1" presStyleIdx="2" presStyleCnt="8">
        <dgm:presLayoutVars>
          <dgm:bulletEnabled val="1"/>
        </dgm:presLayoutVars>
      </dgm:prSet>
      <dgm:spPr/>
    </dgm:pt>
    <dgm:pt modelId="{1C8FE2AD-FC82-411A-B509-8DAE581B38A9}" type="pres">
      <dgm:prSet presAssocID="{5CC01552-7967-4D79-BDD7-13CDE7AF9130}" presName="sibTrans" presStyleCnt="0"/>
      <dgm:spPr/>
    </dgm:pt>
    <dgm:pt modelId="{204EDF13-2BDF-48D3-AFBD-7BC59B2E9ADE}" type="pres">
      <dgm:prSet presAssocID="{5F1A7EB3-B109-4FAF-9A28-3AEF09622A93}" presName="node" presStyleLbl="node1" presStyleIdx="3" presStyleCnt="8">
        <dgm:presLayoutVars>
          <dgm:bulletEnabled val="1"/>
        </dgm:presLayoutVars>
      </dgm:prSet>
      <dgm:spPr/>
    </dgm:pt>
    <dgm:pt modelId="{E9555C74-5834-4FBC-B516-2EB66EA78249}" type="pres">
      <dgm:prSet presAssocID="{884F6DC0-E0B1-4B45-9FAE-CA0968B40895}" presName="sibTrans" presStyleCnt="0"/>
      <dgm:spPr/>
    </dgm:pt>
    <dgm:pt modelId="{2D46151C-20FC-45BE-9DDE-DF20BC67D6A9}" type="pres">
      <dgm:prSet presAssocID="{1E026641-61FE-4449-82FF-806792A6C462}" presName="node" presStyleLbl="node1" presStyleIdx="4" presStyleCnt="8">
        <dgm:presLayoutVars>
          <dgm:bulletEnabled val="1"/>
        </dgm:presLayoutVars>
      </dgm:prSet>
      <dgm:spPr/>
    </dgm:pt>
    <dgm:pt modelId="{D00E04F1-4E9A-4E7C-A68E-3CD8536B437B}" type="pres">
      <dgm:prSet presAssocID="{9406D3DE-E867-4CA1-89DB-A010053D7B5A}" presName="sibTrans" presStyleCnt="0"/>
      <dgm:spPr/>
    </dgm:pt>
    <dgm:pt modelId="{8F08A2C8-8321-466B-865F-DC95A79C9451}" type="pres">
      <dgm:prSet presAssocID="{27B3F946-6928-48DB-8DAF-D2B55A439A8A}" presName="node" presStyleLbl="node1" presStyleIdx="5" presStyleCnt="8">
        <dgm:presLayoutVars>
          <dgm:bulletEnabled val="1"/>
        </dgm:presLayoutVars>
      </dgm:prSet>
      <dgm:spPr/>
    </dgm:pt>
    <dgm:pt modelId="{91D235FC-20EE-45F4-8CFD-68A6AA4EFD04}" type="pres">
      <dgm:prSet presAssocID="{DC0056DC-1762-4E54-ADD9-81B74B8961B4}" presName="sibTrans" presStyleCnt="0"/>
      <dgm:spPr/>
    </dgm:pt>
    <dgm:pt modelId="{29FC2739-AF7C-4B33-B394-B3A51FEC905B}" type="pres">
      <dgm:prSet presAssocID="{816EB413-393F-414D-85AD-ACCEAD248FA0}" presName="node" presStyleLbl="node1" presStyleIdx="6" presStyleCnt="8">
        <dgm:presLayoutVars>
          <dgm:bulletEnabled val="1"/>
        </dgm:presLayoutVars>
      </dgm:prSet>
      <dgm:spPr/>
    </dgm:pt>
    <dgm:pt modelId="{33F44886-13F0-4447-9AC3-EE93106E524F}" type="pres">
      <dgm:prSet presAssocID="{5036F7A2-713C-46BD-A0D0-56E928F92F17}" presName="sibTrans" presStyleCnt="0"/>
      <dgm:spPr/>
    </dgm:pt>
    <dgm:pt modelId="{46B79BF5-2409-49BC-80AF-31CA559C73DA}" type="pres">
      <dgm:prSet presAssocID="{F91774FD-5460-4044-9FA6-204BB25BFA4B}" presName="node" presStyleLbl="node1" presStyleIdx="7" presStyleCnt="8">
        <dgm:presLayoutVars>
          <dgm:bulletEnabled val="1"/>
        </dgm:presLayoutVars>
      </dgm:prSet>
      <dgm:spPr/>
    </dgm:pt>
  </dgm:ptLst>
  <dgm:cxnLst>
    <dgm:cxn modelId="{DEECE915-5164-4586-886A-1AB1FDE45E19}" srcId="{79C200B9-4444-4507-947E-A138AE178222}" destId="{1E026641-61FE-4449-82FF-806792A6C462}" srcOrd="4" destOrd="0" parTransId="{581A64A9-C509-4D31-8D8D-4F60F8FDCC2C}" sibTransId="{9406D3DE-E867-4CA1-89DB-A010053D7B5A}"/>
    <dgm:cxn modelId="{40628317-72B4-4E23-A376-1E0843225335}" type="presOf" srcId="{39E82707-57EF-4405-93A1-677DE068FF91}" destId="{EC91EF69-367B-4365-AF7A-4DC0B8932F7E}" srcOrd="0" destOrd="0" presId="urn:microsoft.com/office/officeart/2005/8/layout/default"/>
    <dgm:cxn modelId="{75CC4E30-66BA-49F0-A0FD-F8000661F57A}" type="presOf" srcId="{816EB413-393F-414D-85AD-ACCEAD248FA0}" destId="{29FC2739-AF7C-4B33-B394-B3A51FEC905B}" srcOrd="0" destOrd="0" presId="urn:microsoft.com/office/officeart/2005/8/layout/default"/>
    <dgm:cxn modelId="{28FE5730-3670-4F44-9FB6-EE81B39DAA58}" srcId="{79C200B9-4444-4507-947E-A138AE178222}" destId="{F91774FD-5460-4044-9FA6-204BB25BFA4B}" srcOrd="7" destOrd="0" parTransId="{98247913-B573-4E5E-8DD6-6DB6BA7CE31A}" sibTransId="{643DE94C-1E06-4FCF-992E-E10BC2F09928}"/>
    <dgm:cxn modelId="{D48E1F34-68C2-41AF-8BE5-12A1E4529BB3}" type="presOf" srcId="{1E026641-61FE-4449-82FF-806792A6C462}" destId="{2D46151C-20FC-45BE-9DDE-DF20BC67D6A9}" srcOrd="0" destOrd="0" presId="urn:microsoft.com/office/officeart/2005/8/layout/default"/>
    <dgm:cxn modelId="{E10EC33D-C1F1-4B51-A113-9CA12F1A3B7C}" type="presOf" srcId="{27B3F946-6928-48DB-8DAF-D2B55A439A8A}" destId="{8F08A2C8-8321-466B-865F-DC95A79C9451}" srcOrd="0" destOrd="0" presId="urn:microsoft.com/office/officeart/2005/8/layout/default"/>
    <dgm:cxn modelId="{D820F276-26DD-4E3A-960C-110BF522965B}" type="presOf" srcId="{0946DB4E-82B7-4502-9F4D-9EF2B50FB2B4}" destId="{B68B3BF4-2F09-4FFF-BB17-5763F53D5B4D}" srcOrd="0" destOrd="0" presId="urn:microsoft.com/office/officeart/2005/8/layout/default"/>
    <dgm:cxn modelId="{28B23257-E60D-43E6-99C2-F246E35AAF5F}" srcId="{79C200B9-4444-4507-947E-A138AE178222}" destId="{39E82707-57EF-4405-93A1-677DE068FF91}" srcOrd="0" destOrd="0" parTransId="{D3170EC9-8143-454B-99A3-758CCA0F934A}" sibTransId="{E9C4424D-F6F5-49AE-8F81-8508511B3D98}"/>
    <dgm:cxn modelId="{0BAB9478-69B9-4213-A915-29C716F5FF41}" srcId="{79C200B9-4444-4507-947E-A138AE178222}" destId="{5F1A7EB3-B109-4FAF-9A28-3AEF09622A93}" srcOrd="3" destOrd="0" parTransId="{26978282-0C6A-4140-A44F-48A2B1C53D14}" sibTransId="{884F6DC0-E0B1-4B45-9FAE-CA0968B40895}"/>
    <dgm:cxn modelId="{73A0237B-080A-4945-B4AC-731C12870135}" type="presOf" srcId="{79C200B9-4444-4507-947E-A138AE178222}" destId="{92E4851D-EE68-4EEA-885E-5529A2DF8B60}" srcOrd="0" destOrd="0" presId="urn:microsoft.com/office/officeart/2005/8/layout/default"/>
    <dgm:cxn modelId="{7C6A7080-A582-4ABE-A551-570E4BC8969B}" type="presOf" srcId="{7C4A41F9-9733-4816-BFD9-98ADE72B1612}" destId="{F1FEAC3F-5C7B-404B-B8FD-3ED43655C77A}" srcOrd="0" destOrd="0" presId="urn:microsoft.com/office/officeart/2005/8/layout/default"/>
    <dgm:cxn modelId="{EFEF6889-F899-41AB-A584-6E1A1BC9FB99}" srcId="{79C200B9-4444-4507-947E-A138AE178222}" destId="{816EB413-393F-414D-85AD-ACCEAD248FA0}" srcOrd="6" destOrd="0" parTransId="{713F486D-7330-4885-B91A-35F5D526DFBD}" sibTransId="{5036F7A2-713C-46BD-A0D0-56E928F92F17}"/>
    <dgm:cxn modelId="{42405A94-9D3D-42E3-9768-D10CE1DF6A40}" type="presOf" srcId="{5F1A7EB3-B109-4FAF-9A28-3AEF09622A93}" destId="{204EDF13-2BDF-48D3-AFBD-7BC59B2E9ADE}" srcOrd="0" destOrd="0" presId="urn:microsoft.com/office/officeart/2005/8/layout/default"/>
    <dgm:cxn modelId="{9BADE1A6-136E-4AB0-B912-A57DE8940B37}" type="presOf" srcId="{F91774FD-5460-4044-9FA6-204BB25BFA4B}" destId="{46B79BF5-2409-49BC-80AF-31CA559C73DA}" srcOrd="0" destOrd="0" presId="urn:microsoft.com/office/officeart/2005/8/layout/default"/>
    <dgm:cxn modelId="{1B2302AA-A71E-424D-AD65-3C2C7861F730}" srcId="{79C200B9-4444-4507-947E-A138AE178222}" destId="{7C4A41F9-9733-4816-BFD9-98ADE72B1612}" srcOrd="2" destOrd="0" parTransId="{A58218FB-108C-4EC4-9DA6-2D9E29888CE5}" sibTransId="{5CC01552-7967-4D79-BDD7-13CDE7AF9130}"/>
    <dgm:cxn modelId="{0CA746CD-B0D2-4185-A8F6-4706C4062B94}" srcId="{79C200B9-4444-4507-947E-A138AE178222}" destId="{27B3F946-6928-48DB-8DAF-D2B55A439A8A}" srcOrd="5" destOrd="0" parTransId="{77C1C771-92B0-4B78-BCB1-460E29A7BFB0}" sibTransId="{DC0056DC-1762-4E54-ADD9-81B74B8961B4}"/>
    <dgm:cxn modelId="{DFD50FD4-3BED-46A2-9B54-82E5E862FDCD}" srcId="{79C200B9-4444-4507-947E-A138AE178222}" destId="{0946DB4E-82B7-4502-9F4D-9EF2B50FB2B4}" srcOrd="1" destOrd="0" parTransId="{5BC6B6FB-0CDA-4B69-9088-300CAD98B23A}" sibTransId="{59D1B99F-E415-4B99-B4B6-45512D3D0A18}"/>
    <dgm:cxn modelId="{014A9AF1-9D77-4B85-800E-111EF18ADE75}" type="presParOf" srcId="{92E4851D-EE68-4EEA-885E-5529A2DF8B60}" destId="{EC91EF69-367B-4365-AF7A-4DC0B8932F7E}" srcOrd="0" destOrd="0" presId="urn:microsoft.com/office/officeart/2005/8/layout/default"/>
    <dgm:cxn modelId="{A694C20A-F800-485B-B082-CCD0B7C7BF9E}" type="presParOf" srcId="{92E4851D-EE68-4EEA-885E-5529A2DF8B60}" destId="{05176C4C-737B-4237-8DC8-9AF8E523A5DC}" srcOrd="1" destOrd="0" presId="urn:microsoft.com/office/officeart/2005/8/layout/default"/>
    <dgm:cxn modelId="{5FB60FA7-2574-48D0-8F7B-B45EBE1FF571}" type="presParOf" srcId="{92E4851D-EE68-4EEA-885E-5529A2DF8B60}" destId="{B68B3BF4-2F09-4FFF-BB17-5763F53D5B4D}" srcOrd="2" destOrd="0" presId="urn:microsoft.com/office/officeart/2005/8/layout/default"/>
    <dgm:cxn modelId="{61B6E989-AA25-4E53-BB44-33E7D1C130B4}" type="presParOf" srcId="{92E4851D-EE68-4EEA-885E-5529A2DF8B60}" destId="{90B66709-D4CD-4E1D-9B27-02677A891A25}" srcOrd="3" destOrd="0" presId="urn:microsoft.com/office/officeart/2005/8/layout/default"/>
    <dgm:cxn modelId="{D8AAFDB5-18FC-4081-A7A5-A8A5661F4392}" type="presParOf" srcId="{92E4851D-EE68-4EEA-885E-5529A2DF8B60}" destId="{F1FEAC3F-5C7B-404B-B8FD-3ED43655C77A}" srcOrd="4" destOrd="0" presId="urn:microsoft.com/office/officeart/2005/8/layout/default"/>
    <dgm:cxn modelId="{DB213325-516A-4C95-B148-2A305C229DDA}" type="presParOf" srcId="{92E4851D-EE68-4EEA-885E-5529A2DF8B60}" destId="{1C8FE2AD-FC82-411A-B509-8DAE581B38A9}" srcOrd="5" destOrd="0" presId="urn:microsoft.com/office/officeart/2005/8/layout/default"/>
    <dgm:cxn modelId="{BB673DBD-3315-448C-8F92-285C18B328FE}" type="presParOf" srcId="{92E4851D-EE68-4EEA-885E-5529A2DF8B60}" destId="{204EDF13-2BDF-48D3-AFBD-7BC59B2E9ADE}" srcOrd="6" destOrd="0" presId="urn:microsoft.com/office/officeart/2005/8/layout/default"/>
    <dgm:cxn modelId="{9094B020-2FA1-43BC-B8A3-868314367859}" type="presParOf" srcId="{92E4851D-EE68-4EEA-885E-5529A2DF8B60}" destId="{E9555C74-5834-4FBC-B516-2EB66EA78249}" srcOrd="7" destOrd="0" presId="urn:microsoft.com/office/officeart/2005/8/layout/default"/>
    <dgm:cxn modelId="{6BE3E098-BD42-4E31-8784-1F517FBCA20A}" type="presParOf" srcId="{92E4851D-EE68-4EEA-885E-5529A2DF8B60}" destId="{2D46151C-20FC-45BE-9DDE-DF20BC67D6A9}" srcOrd="8" destOrd="0" presId="urn:microsoft.com/office/officeart/2005/8/layout/default"/>
    <dgm:cxn modelId="{FBFD5293-C50E-4C4D-AA4D-895AECC762C9}" type="presParOf" srcId="{92E4851D-EE68-4EEA-885E-5529A2DF8B60}" destId="{D00E04F1-4E9A-4E7C-A68E-3CD8536B437B}" srcOrd="9" destOrd="0" presId="urn:microsoft.com/office/officeart/2005/8/layout/default"/>
    <dgm:cxn modelId="{2F6B8FD8-65AB-43DD-9655-A416A69E9405}" type="presParOf" srcId="{92E4851D-EE68-4EEA-885E-5529A2DF8B60}" destId="{8F08A2C8-8321-466B-865F-DC95A79C9451}" srcOrd="10" destOrd="0" presId="urn:microsoft.com/office/officeart/2005/8/layout/default"/>
    <dgm:cxn modelId="{F09DEA58-FDFA-469C-A26F-0480373A51C6}" type="presParOf" srcId="{92E4851D-EE68-4EEA-885E-5529A2DF8B60}" destId="{91D235FC-20EE-45F4-8CFD-68A6AA4EFD04}" srcOrd="11" destOrd="0" presId="urn:microsoft.com/office/officeart/2005/8/layout/default"/>
    <dgm:cxn modelId="{267EB7D3-A99C-4D1E-9CC2-28DCEF9A3E7D}" type="presParOf" srcId="{92E4851D-EE68-4EEA-885E-5529A2DF8B60}" destId="{29FC2739-AF7C-4B33-B394-B3A51FEC905B}" srcOrd="12" destOrd="0" presId="urn:microsoft.com/office/officeart/2005/8/layout/default"/>
    <dgm:cxn modelId="{25FA3B5E-F9B0-4C8F-97E6-C30EFBA7277D}" type="presParOf" srcId="{92E4851D-EE68-4EEA-885E-5529A2DF8B60}" destId="{33F44886-13F0-4447-9AC3-EE93106E524F}" srcOrd="13" destOrd="0" presId="urn:microsoft.com/office/officeart/2005/8/layout/default"/>
    <dgm:cxn modelId="{85955138-651D-4EDC-B636-832E97EA66F8}" type="presParOf" srcId="{92E4851D-EE68-4EEA-885E-5529A2DF8B60}" destId="{46B79BF5-2409-49BC-80AF-31CA559C73DA}" srcOrd="1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FF50742A-2855-4721-AF3D-D5CB439B23A9}" type="doc">
      <dgm:prSet loTypeId="urn:microsoft.com/office/officeart/2005/8/layout/cycle6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B52FFE11-C641-4E56-A21B-FC7A294BA11C}">
      <dgm:prSet phldrT="[Testo]"/>
      <dgm:spPr>
        <a:solidFill>
          <a:srgbClr val="6EB39B"/>
        </a:solidFill>
      </dgm:spPr>
      <dgm:t>
        <a:bodyPr/>
        <a:lstStyle/>
        <a:p>
          <a:r>
            <a:rPr lang="it-IT" dirty="0"/>
            <a:t>Autenticazione del client</a:t>
          </a:r>
        </a:p>
      </dgm:t>
    </dgm:pt>
    <dgm:pt modelId="{154C07D5-3365-4807-A230-6837E743C37C}" type="parTrans" cxnId="{1607CEF6-78A3-4997-AB1E-12AA4780D29D}">
      <dgm:prSet/>
      <dgm:spPr/>
      <dgm:t>
        <a:bodyPr/>
        <a:lstStyle/>
        <a:p>
          <a:endParaRPr lang="it-IT"/>
        </a:p>
      </dgm:t>
    </dgm:pt>
    <dgm:pt modelId="{75C320AA-3A6F-42D3-AB41-574145F46C78}" type="sibTrans" cxnId="{1607CEF6-78A3-4997-AB1E-12AA4780D29D}">
      <dgm:prSet/>
      <dgm:spPr/>
      <dgm:t>
        <a:bodyPr/>
        <a:lstStyle/>
        <a:p>
          <a:endParaRPr lang="it-IT"/>
        </a:p>
      </dgm:t>
    </dgm:pt>
    <dgm:pt modelId="{20978358-F7FE-4DF5-94F3-EA32797D31C6}">
      <dgm:prSet phldrT="[Testo]"/>
      <dgm:spPr>
        <a:solidFill>
          <a:srgbClr val="6EB39B"/>
        </a:solidFill>
      </dgm:spPr>
      <dgm:t>
        <a:bodyPr/>
        <a:lstStyle/>
        <a:p>
          <a:r>
            <a:rPr lang="it-IT" dirty="0"/>
            <a:t>Token di Accesso</a:t>
          </a:r>
        </a:p>
      </dgm:t>
    </dgm:pt>
    <dgm:pt modelId="{E01EAF8E-F23A-4682-A34D-59BFFDD34183}" type="parTrans" cxnId="{EE83EDD1-D3C8-4258-AACB-7F84533BCF77}">
      <dgm:prSet/>
      <dgm:spPr/>
      <dgm:t>
        <a:bodyPr/>
        <a:lstStyle/>
        <a:p>
          <a:endParaRPr lang="it-IT"/>
        </a:p>
      </dgm:t>
    </dgm:pt>
    <dgm:pt modelId="{F50E50C1-6A5E-464C-B80F-A1094F257899}" type="sibTrans" cxnId="{EE83EDD1-D3C8-4258-AACB-7F84533BCF77}">
      <dgm:prSet/>
      <dgm:spPr/>
      <dgm:t>
        <a:bodyPr/>
        <a:lstStyle/>
        <a:p>
          <a:endParaRPr lang="it-IT"/>
        </a:p>
      </dgm:t>
    </dgm:pt>
    <dgm:pt modelId="{1E57C76B-0471-4AC3-AC75-65006A97656C}">
      <dgm:prSet phldrT="[Testo]"/>
      <dgm:spPr>
        <a:solidFill>
          <a:srgbClr val="6EB39B"/>
        </a:solidFill>
      </dgm:spPr>
      <dgm:t>
        <a:bodyPr/>
        <a:lstStyle/>
        <a:p>
          <a:r>
            <a:rPr lang="it-IT" dirty="0"/>
            <a:t>Interazione con Secrets </a:t>
          </a:r>
          <a:r>
            <a:rPr lang="it-IT" dirty="0" err="1"/>
            <a:t>Engines</a:t>
          </a:r>
          <a:endParaRPr lang="it-IT" dirty="0"/>
        </a:p>
      </dgm:t>
    </dgm:pt>
    <dgm:pt modelId="{447F89AB-7BE6-466C-A5FD-C19F2209EE25}" type="parTrans" cxnId="{5C4710C6-B88D-42E1-AF5A-FAD723DCA9E9}">
      <dgm:prSet/>
      <dgm:spPr/>
      <dgm:t>
        <a:bodyPr/>
        <a:lstStyle/>
        <a:p>
          <a:endParaRPr lang="it-IT"/>
        </a:p>
      </dgm:t>
    </dgm:pt>
    <dgm:pt modelId="{DB11E13A-F36F-4507-B69B-DCA43DA2BB12}" type="sibTrans" cxnId="{5C4710C6-B88D-42E1-AF5A-FAD723DCA9E9}">
      <dgm:prSet/>
      <dgm:spPr/>
      <dgm:t>
        <a:bodyPr/>
        <a:lstStyle/>
        <a:p>
          <a:endParaRPr lang="it-IT"/>
        </a:p>
      </dgm:t>
    </dgm:pt>
    <dgm:pt modelId="{A9B1D2F9-9B89-4206-B67B-6BC666CFE3BA}">
      <dgm:prSet phldrT="[Testo]"/>
      <dgm:spPr>
        <a:solidFill>
          <a:srgbClr val="6EB39B"/>
        </a:solidFill>
      </dgm:spPr>
      <dgm:t>
        <a:bodyPr/>
        <a:lstStyle/>
        <a:p>
          <a:r>
            <a:rPr lang="it-IT" dirty="0"/>
            <a:t>Controllo accessi tramite Policies</a:t>
          </a:r>
        </a:p>
      </dgm:t>
    </dgm:pt>
    <dgm:pt modelId="{27B8F473-3E36-4D81-8854-96FE0592222A}" type="parTrans" cxnId="{3167F0D2-8F31-4B76-A587-DBCA5600F0D2}">
      <dgm:prSet/>
      <dgm:spPr/>
      <dgm:t>
        <a:bodyPr/>
        <a:lstStyle/>
        <a:p>
          <a:endParaRPr lang="it-IT"/>
        </a:p>
      </dgm:t>
    </dgm:pt>
    <dgm:pt modelId="{DC5412D6-B307-44A0-9B00-C2447A62FF60}" type="sibTrans" cxnId="{3167F0D2-8F31-4B76-A587-DBCA5600F0D2}">
      <dgm:prSet/>
      <dgm:spPr/>
      <dgm:t>
        <a:bodyPr/>
        <a:lstStyle/>
        <a:p>
          <a:endParaRPr lang="it-IT"/>
        </a:p>
      </dgm:t>
    </dgm:pt>
    <dgm:pt modelId="{99260667-B400-449B-9142-EE90F8169B25}">
      <dgm:prSet phldrT="[Testo]"/>
      <dgm:spPr>
        <a:solidFill>
          <a:srgbClr val="6EB39B"/>
        </a:solidFill>
      </dgm:spPr>
      <dgm:t>
        <a:bodyPr/>
        <a:lstStyle/>
        <a:p>
          <a:r>
            <a:rPr lang="it-IT" dirty="0"/>
            <a:t>Audit</a:t>
          </a:r>
        </a:p>
      </dgm:t>
    </dgm:pt>
    <dgm:pt modelId="{8C2D78DF-ECF8-4FE3-9E23-DDF63B609CC5}" type="parTrans" cxnId="{CE319459-1DBC-4BD2-AC9A-C78C71F90A80}">
      <dgm:prSet/>
      <dgm:spPr/>
      <dgm:t>
        <a:bodyPr/>
        <a:lstStyle/>
        <a:p>
          <a:endParaRPr lang="it-IT"/>
        </a:p>
      </dgm:t>
    </dgm:pt>
    <dgm:pt modelId="{5533CD11-D3DB-43A6-90DD-59B039DEA539}" type="sibTrans" cxnId="{CE319459-1DBC-4BD2-AC9A-C78C71F90A80}">
      <dgm:prSet/>
      <dgm:spPr/>
      <dgm:t>
        <a:bodyPr/>
        <a:lstStyle/>
        <a:p>
          <a:endParaRPr lang="it-IT"/>
        </a:p>
      </dgm:t>
    </dgm:pt>
    <dgm:pt modelId="{9C8CE3C9-C60F-432B-A250-21F6523186F0}" type="pres">
      <dgm:prSet presAssocID="{FF50742A-2855-4721-AF3D-D5CB439B23A9}" presName="cycle" presStyleCnt="0">
        <dgm:presLayoutVars>
          <dgm:dir/>
          <dgm:resizeHandles val="exact"/>
        </dgm:presLayoutVars>
      </dgm:prSet>
      <dgm:spPr/>
    </dgm:pt>
    <dgm:pt modelId="{4863438B-0B6E-4245-A613-D6E05DEB39B3}" type="pres">
      <dgm:prSet presAssocID="{B52FFE11-C641-4E56-A21B-FC7A294BA11C}" presName="node" presStyleLbl="node1" presStyleIdx="0" presStyleCnt="5">
        <dgm:presLayoutVars>
          <dgm:bulletEnabled val="1"/>
        </dgm:presLayoutVars>
      </dgm:prSet>
      <dgm:spPr/>
    </dgm:pt>
    <dgm:pt modelId="{E3F96678-0543-41A7-B352-BFDC98C3E954}" type="pres">
      <dgm:prSet presAssocID="{B52FFE11-C641-4E56-A21B-FC7A294BA11C}" presName="spNode" presStyleCnt="0"/>
      <dgm:spPr/>
    </dgm:pt>
    <dgm:pt modelId="{EB2FD71C-F1D9-48D7-B23A-361F2F67C884}" type="pres">
      <dgm:prSet presAssocID="{75C320AA-3A6F-42D3-AB41-574145F46C78}" presName="sibTrans" presStyleLbl="sibTrans1D1" presStyleIdx="0" presStyleCnt="5"/>
      <dgm:spPr/>
    </dgm:pt>
    <dgm:pt modelId="{B8A4C532-0BEA-475D-9676-8EC67F4FBF52}" type="pres">
      <dgm:prSet presAssocID="{20978358-F7FE-4DF5-94F3-EA32797D31C6}" presName="node" presStyleLbl="node1" presStyleIdx="1" presStyleCnt="5">
        <dgm:presLayoutVars>
          <dgm:bulletEnabled val="1"/>
        </dgm:presLayoutVars>
      </dgm:prSet>
      <dgm:spPr/>
    </dgm:pt>
    <dgm:pt modelId="{31946BD1-B589-4D82-B322-956A16FC3B51}" type="pres">
      <dgm:prSet presAssocID="{20978358-F7FE-4DF5-94F3-EA32797D31C6}" presName="spNode" presStyleCnt="0"/>
      <dgm:spPr/>
    </dgm:pt>
    <dgm:pt modelId="{FDA51805-CB0B-48BA-9DC1-AF93591ED525}" type="pres">
      <dgm:prSet presAssocID="{F50E50C1-6A5E-464C-B80F-A1094F257899}" presName="sibTrans" presStyleLbl="sibTrans1D1" presStyleIdx="1" presStyleCnt="5"/>
      <dgm:spPr/>
    </dgm:pt>
    <dgm:pt modelId="{5AD47BF7-3996-470A-ACA6-9292F1C096F6}" type="pres">
      <dgm:prSet presAssocID="{1E57C76B-0471-4AC3-AC75-65006A97656C}" presName="node" presStyleLbl="node1" presStyleIdx="2" presStyleCnt="5">
        <dgm:presLayoutVars>
          <dgm:bulletEnabled val="1"/>
        </dgm:presLayoutVars>
      </dgm:prSet>
      <dgm:spPr/>
    </dgm:pt>
    <dgm:pt modelId="{612F244B-FC30-4E76-8C17-FF82855B95BB}" type="pres">
      <dgm:prSet presAssocID="{1E57C76B-0471-4AC3-AC75-65006A97656C}" presName="spNode" presStyleCnt="0"/>
      <dgm:spPr/>
    </dgm:pt>
    <dgm:pt modelId="{4498F92C-5EA8-4B09-B47D-D9E2C6FCE3D7}" type="pres">
      <dgm:prSet presAssocID="{DB11E13A-F36F-4507-B69B-DCA43DA2BB12}" presName="sibTrans" presStyleLbl="sibTrans1D1" presStyleIdx="2" presStyleCnt="5"/>
      <dgm:spPr/>
    </dgm:pt>
    <dgm:pt modelId="{1A3C9259-32D4-4CF0-BEC4-F1F14A11CBC7}" type="pres">
      <dgm:prSet presAssocID="{A9B1D2F9-9B89-4206-B67B-6BC666CFE3BA}" presName="node" presStyleLbl="node1" presStyleIdx="3" presStyleCnt="5">
        <dgm:presLayoutVars>
          <dgm:bulletEnabled val="1"/>
        </dgm:presLayoutVars>
      </dgm:prSet>
      <dgm:spPr/>
    </dgm:pt>
    <dgm:pt modelId="{DBFC0BCC-E5C6-4437-88DF-CFD364823D5C}" type="pres">
      <dgm:prSet presAssocID="{A9B1D2F9-9B89-4206-B67B-6BC666CFE3BA}" presName="spNode" presStyleCnt="0"/>
      <dgm:spPr/>
    </dgm:pt>
    <dgm:pt modelId="{EDF267C4-3DAB-4360-9FAC-D111491111E3}" type="pres">
      <dgm:prSet presAssocID="{DC5412D6-B307-44A0-9B00-C2447A62FF60}" presName="sibTrans" presStyleLbl="sibTrans1D1" presStyleIdx="3" presStyleCnt="5"/>
      <dgm:spPr/>
    </dgm:pt>
    <dgm:pt modelId="{D5EF5177-CD31-484B-B060-BCFADC41EE43}" type="pres">
      <dgm:prSet presAssocID="{99260667-B400-449B-9142-EE90F8169B25}" presName="node" presStyleLbl="node1" presStyleIdx="4" presStyleCnt="5">
        <dgm:presLayoutVars>
          <dgm:bulletEnabled val="1"/>
        </dgm:presLayoutVars>
      </dgm:prSet>
      <dgm:spPr/>
    </dgm:pt>
    <dgm:pt modelId="{32C7E334-6EC2-4B71-9CEF-38E1A187316D}" type="pres">
      <dgm:prSet presAssocID="{99260667-B400-449B-9142-EE90F8169B25}" presName="spNode" presStyleCnt="0"/>
      <dgm:spPr/>
    </dgm:pt>
    <dgm:pt modelId="{93E7342B-DE41-4187-981E-62EDC3D51E19}" type="pres">
      <dgm:prSet presAssocID="{5533CD11-D3DB-43A6-90DD-59B039DEA539}" presName="sibTrans" presStyleLbl="sibTrans1D1" presStyleIdx="4" presStyleCnt="5"/>
      <dgm:spPr/>
    </dgm:pt>
  </dgm:ptLst>
  <dgm:cxnLst>
    <dgm:cxn modelId="{20DCF40B-FD1F-44D9-A37B-09DD727D7332}" type="presOf" srcId="{FF50742A-2855-4721-AF3D-D5CB439B23A9}" destId="{9C8CE3C9-C60F-432B-A250-21F6523186F0}" srcOrd="0" destOrd="0" presId="urn:microsoft.com/office/officeart/2005/8/layout/cycle6"/>
    <dgm:cxn modelId="{5CDC2F18-5135-4CD2-91D9-1CA1E2CDC37C}" type="presOf" srcId="{99260667-B400-449B-9142-EE90F8169B25}" destId="{D5EF5177-CD31-484B-B060-BCFADC41EE43}" srcOrd="0" destOrd="0" presId="urn:microsoft.com/office/officeart/2005/8/layout/cycle6"/>
    <dgm:cxn modelId="{47F82533-1ADC-45C4-9296-B8AD006CF21E}" type="presOf" srcId="{20978358-F7FE-4DF5-94F3-EA32797D31C6}" destId="{B8A4C532-0BEA-475D-9676-8EC67F4FBF52}" srcOrd="0" destOrd="0" presId="urn:microsoft.com/office/officeart/2005/8/layout/cycle6"/>
    <dgm:cxn modelId="{7E98683D-FBA0-459A-AB4D-4BB95B494A76}" type="presOf" srcId="{75C320AA-3A6F-42D3-AB41-574145F46C78}" destId="{EB2FD71C-F1D9-48D7-B23A-361F2F67C884}" srcOrd="0" destOrd="0" presId="urn:microsoft.com/office/officeart/2005/8/layout/cycle6"/>
    <dgm:cxn modelId="{14FD2E3F-0C79-4925-B96B-7310BF2170EA}" type="presOf" srcId="{B52FFE11-C641-4E56-A21B-FC7A294BA11C}" destId="{4863438B-0B6E-4245-A613-D6E05DEB39B3}" srcOrd="0" destOrd="0" presId="urn:microsoft.com/office/officeart/2005/8/layout/cycle6"/>
    <dgm:cxn modelId="{6F70DC63-F37D-4DAC-9799-4E7E7139179F}" type="presOf" srcId="{1E57C76B-0471-4AC3-AC75-65006A97656C}" destId="{5AD47BF7-3996-470A-ACA6-9292F1C096F6}" srcOrd="0" destOrd="0" presId="urn:microsoft.com/office/officeart/2005/8/layout/cycle6"/>
    <dgm:cxn modelId="{157AA077-C7D8-413D-AE8D-3C3DA4182A33}" type="presOf" srcId="{F50E50C1-6A5E-464C-B80F-A1094F257899}" destId="{FDA51805-CB0B-48BA-9DC1-AF93591ED525}" srcOrd="0" destOrd="0" presId="urn:microsoft.com/office/officeart/2005/8/layout/cycle6"/>
    <dgm:cxn modelId="{CE319459-1DBC-4BD2-AC9A-C78C71F90A80}" srcId="{FF50742A-2855-4721-AF3D-D5CB439B23A9}" destId="{99260667-B400-449B-9142-EE90F8169B25}" srcOrd="4" destOrd="0" parTransId="{8C2D78DF-ECF8-4FE3-9E23-DDF63B609CC5}" sibTransId="{5533CD11-D3DB-43A6-90DD-59B039DEA539}"/>
    <dgm:cxn modelId="{64C0BB7B-CC4C-4DED-BC48-B0AFB268CF72}" type="presOf" srcId="{DB11E13A-F36F-4507-B69B-DCA43DA2BB12}" destId="{4498F92C-5EA8-4B09-B47D-D9E2C6FCE3D7}" srcOrd="0" destOrd="0" presId="urn:microsoft.com/office/officeart/2005/8/layout/cycle6"/>
    <dgm:cxn modelId="{8EB7A29C-498B-4BE4-B966-E5A6E59F5E8D}" type="presOf" srcId="{A9B1D2F9-9B89-4206-B67B-6BC666CFE3BA}" destId="{1A3C9259-32D4-4CF0-BEC4-F1F14A11CBC7}" srcOrd="0" destOrd="0" presId="urn:microsoft.com/office/officeart/2005/8/layout/cycle6"/>
    <dgm:cxn modelId="{C06A719D-6A5E-41DF-96BB-AF6AF41EC4C1}" type="presOf" srcId="{5533CD11-D3DB-43A6-90DD-59B039DEA539}" destId="{93E7342B-DE41-4187-981E-62EDC3D51E19}" srcOrd="0" destOrd="0" presId="urn:microsoft.com/office/officeart/2005/8/layout/cycle6"/>
    <dgm:cxn modelId="{2496E3BC-C925-4ED4-A5AF-CD1235AE3E8D}" type="presOf" srcId="{DC5412D6-B307-44A0-9B00-C2447A62FF60}" destId="{EDF267C4-3DAB-4360-9FAC-D111491111E3}" srcOrd="0" destOrd="0" presId="urn:microsoft.com/office/officeart/2005/8/layout/cycle6"/>
    <dgm:cxn modelId="{5C4710C6-B88D-42E1-AF5A-FAD723DCA9E9}" srcId="{FF50742A-2855-4721-AF3D-D5CB439B23A9}" destId="{1E57C76B-0471-4AC3-AC75-65006A97656C}" srcOrd="2" destOrd="0" parTransId="{447F89AB-7BE6-466C-A5FD-C19F2209EE25}" sibTransId="{DB11E13A-F36F-4507-B69B-DCA43DA2BB12}"/>
    <dgm:cxn modelId="{EE83EDD1-D3C8-4258-AACB-7F84533BCF77}" srcId="{FF50742A-2855-4721-AF3D-D5CB439B23A9}" destId="{20978358-F7FE-4DF5-94F3-EA32797D31C6}" srcOrd="1" destOrd="0" parTransId="{E01EAF8E-F23A-4682-A34D-59BFFDD34183}" sibTransId="{F50E50C1-6A5E-464C-B80F-A1094F257899}"/>
    <dgm:cxn modelId="{3167F0D2-8F31-4B76-A587-DBCA5600F0D2}" srcId="{FF50742A-2855-4721-AF3D-D5CB439B23A9}" destId="{A9B1D2F9-9B89-4206-B67B-6BC666CFE3BA}" srcOrd="3" destOrd="0" parTransId="{27B8F473-3E36-4D81-8854-96FE0592222A}" sibTransId="{DC5412D6-B307-44A0-9B00-C2447A62FF60}"/>
    <dgm:cxn modelId="{1607CEF6-78A3-4997-AB1E-12AA4780D29D}" srcId="{FF50742A-2855-4721-AF3D-D5CB439B23A9}" destId="{B52FFE11-C641-4E56-A21B-FC7A294BA11C}" srcOrd="0" destOrd="0" parTransId="{154C07D5-3365-4807-A230-6837E743C37C}" sibTransId="{75C320AA-3A6F-42D3-AB41-574145F46C78}"/>
    <dgm:cxn modelId="{A859B28F-9753-4579-8A53-08B4CABE575F}" type="presParOf" srcId="{9C8CE3C9-C60F-432B-A250-21F6523186F0}" destId="{4863438B-0B6E-4245-A613-D6E05DEB39B3}" srcOrd="0" destOrd="0" presId="urn:microsoft.com/office/officeart/2005/8/layout/cycle6"/>
    <dgm:cxn modelId="{6AF95029-E56B-418E-8636-80D2A576C0EA}" type="presParOf" srcId="{9C8CE3C9-C60F-432B-A250-21F6523186F0}" destId="{E3F96678-0543-41A7-B352-BFDC98C3E954}" srcOrd="1" destOrd="0" presId="urn:microsoft.com/office/officeart/2005/8/layout/cycle6"/>
    <dgm:cxn modelId="{A0BD6A67-2D9B-44F7-9400-1411A57C7B38}" type="presParOf" srcId="{9C8CE3C9-C60F-432B-A250-21F6523186F0}" destId="{EB2FD71C-F1D9-48D7-B23A-361F2F67C884}" srcOrd="2" destOrd="0" presId="urn:microsoft.com/office/officeart/2005/8/layout/cycle6"/>
    <dgm:cxn modelId="{F7E3C795-7FAE-4AF8-B42D-03A0D477472F}" type="presParOf" srcId="{9C8CE3C9-C60F-432B-A250-21F6523186F0}" destId="{B8A4C532-0BEA-475D-9676-8EC67F4FBF52}" srcOrd="3" destOrd="0" presId="urn:microsoft.com/office/officeart/2005/8/layout/cycle6"/>
    <dgm:cxn modelId="{7420F72E-D89F-47A1-A1A5-6FCCAE5C3BCF}" type="presParOf" srcId="{9C8CE3C9-C60F-432B-A250-21F6523186F0}" destId="{31946BD1-B589-4D82-B322-956A16FC3B51}" srcOrd="4" destOrd="0" presId="urn:microsoft.com/office/officeart/2005/8/layout/cycle6"/>
    <dgm:cxn modelId="{96DAE0DC-CC7C-4374-81B4-86D026CD0964}" type="presParOf" srcId="{9C8CE3C9-C60F-432B-A250-21F6523186F0}" destId="{FDA51805-CB0B-48BA-9DC1-AF93591ED525}" srcOrd="5" destOrd="0" presId="urn:microsoft.com/office/officeart/2005/8/layout/cycle6"/>
    <dgm:cxn modelId="{2854E848-76DB-44F0-AF76-35DFEDED3E53}" type="presParOf" srcId="{9C8CE3C9-C60F-432B-A250-21F6523186F0}" destId="{5AD47BF7-3996-470A-ACA6-9292F1C096F6}" srcOrd="6" destOrd="0" presId="urn:microsoft.com/office/officeart/2005/8/layout/cycle6"/>
    <dgm:cxn modelId="{B1E1D341-718A-482F-AC60-48ABFA815707}" type="presParOf" srcId="{9C8CE3C9-C60F-432B-A250-21F6523186F0}" destId="{612F244B-FC30-4E76-8C17-FF82855B95BB}" srcOrd="7" destOrd="0" presId="urn:microsoft.com/office/officeart/2005/8/layout/cycle6"/>
    <dgm:cxn modelId="{436A8AED-D6C6-4F69-84B3-5ECDF98158D2}" type="presParOf" srcId="{9C8CE3C9-C60F-432B-A250-21F6523186F0}" destId="{4498F92C-5EA8-4B09-B47D-D9E2C6FCE3D7}" srcOrd="8" destOrd="0" presId="urn:microsoft.com/office/officeart/2005/8/layout/cycle6"/>
    <dgm:cxn modelId="{C8EDB1EB-EB8D-4C00-8C76-3133868CB560}" type="presParOf" srcId="{9C8CE3C9-C60F-432B-A250-21F6523186F0}" destId="{1A3C9259-32D4-4CF0-BEC4-F1F14A11CBC7}" srcOrd="9" destOrd="0" presId="urn:microsoft.com/office/officeart/2005/8/layout/cycle6"/>
    <dgm:cxn modelId="{F3FFDB97-E260-40C7-A793-62FB1F6551A0}" type="presParOf" srcId="{9C8CE3C9-C60F-432B-A250-21F6523186F0}" destId="{DBFC0BCC-E5C6-4437-88DF-CFD364823D5C}" srcOrd="10" destOrd="0" presId="urn:microsoft.com/office/officeart/2005/8/layout/cycle6"/>
    <dgm:cxn modelId="{6E240AA7-1C7C-4115-BE8B-08195A0BDC9A}" type="presParOf" srcId="{9C8CE3C9-C60F-432B-A250-21F6523186F0}" destId="{EDF267C4-3DAB-4360-9FAC-D111491111E3}" srcOrd="11" destOrd="0" presId="urn:microsoft.com/office/officeart/2005/8/layout/cycle6"/>
    <dgm:cxn modelId="{478FD4C1-5D7C-45BE-8CFA-42B565586315}" type="presParOf" srcId="{9C8CE3C9-C60F-432B-A250-21F6523186F0}" destId="{D5EF5177-CD31-484B-B060-BCFADC41EE43}" srcOrd="12" destOrd="0" presId="urn:microsoft.com/office/officeart/2005/8/layout/cycle6"/>
    <dgm:cxn modelId="{C6680657-3D0C-4508-AA57-DB4FC7A03983}" type="presParOf" srcId="{9C8CE3C9-C60F-432B-A250-21F6523186F0}" destId="{32C7E334-6EC2-4B71-9CEF-38E1A187316D}" srcOrd="13" destOrd="0" presId="urn:microsoft.com/office/officeart/2005/8/layout/cycle6"/>
    <dgm:cxn modelId="{11387C80-CF30-47C7-BCE2-14690893351E}" type="presParOf" srcId="{9C8CE3C9-C60F-432B-A250-21F6523186F0}" destId="{93E7342B-DE41-4187-981E-62EDC3D51E19}" srcOrd="14" destOrd="0" presId="urn:microsoft.com/office/officeart/2005/8/layout/cycle6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FF50742A-2855-4721-AF3D-D5CB439B23A9}" type="doc">
      <dgm:prSet loTypeId="urn:microsoft.com/office/officeart/2005/8/layout/cycle6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B52FFE11-C641-4E56-A21B-FC7A294BA11C}">
      <dgm:prSet phldrT="[Testo]"/>
      <dgm:spPr>
        <a:solidFill>
          <a:srgbClr val="6EB39B"/>
        </a:solidFill>
      </dgm:spPr>
      <dgm:t>
        <a:bodyPr/>
        <a:lstStyle/>
        <a:p>
          <a:r>
            <a:rPr lang="it-IT" dirty="0"/>
            <a:t>Autenticazione del client</a:t>
          </a:r>
        </a:p>
      </dgm:t>
    </dgm:pt>
    <dgm:pt modelId="{154C07D5-3365-4807-A230-6837E743C37C}" type="parTrans" cxnId="{1607CEF6-78A3-4997-AB1E-12AA4780D29D}">
      <dgm:prSet/>
      <dgm:spPr/>
      <dgm:t>
        <a:bodyPr/>
        <a:lstStyle/>
        <a:p>
          <a:endParaRPr lang="it-IT"/>
        </a:p>
      </dgm:t>
    </dgm:pt>
    <dgm:pt modelId="{75C320AA-3A6F-42D3-AB41-574145F46C78}" type="sibTrans" cxnId="{1607CEF6-78A3-4997-AB1E-12AA4780D29D}">
      <dgm:prSet/>
      <dgm:spPr/>
      <dgm:t>
        <a:bodyPr/>
        <a:lstStyle/>
        <a:p>
          <a:endParaRPr lang="it-IT"/>
        </a:p>
      </dgm:t>
    </dgm:pt>
    <dgm:pt modelId="{20978358-F7FE-4DF5-94F3-EA32797D31C6}">
      <dgm:prSet phldrT="[Testo]"/>
      <dgm:spPr>
        <a:solidFill>
          <a:srgbClr val="6EB39B"/>
        </a:solidFill>
      </dgm:spPr>
      <dgm:t>
        <a:bodyPr/>
        <a:lstStyle/>
        <a:p>
          <a:r>
            <a:rPr lang="it-IT" dirty="0"/>
            <a:t>Token di Accesso</a:t>
          </a:r>
        </a:p>
      </dgm:t>
    </dgm:pt>
    <dgm:pt modelId="{E01EAF8E-F23A-4682-A34D-59BFFDD34183}" type="parTrans" cxnId="{EE83EDD1-D3C8-4258-AACB-7F84533BCF77}">
      <dgm:prSet/>
      <dgm:spPr/>
      <dgm:t>
        <a:bodyPr/>
        <a:lstStyle/>
        <a:p>
          <a:endParaRPr lang="it-IT"/>
        </a:p>
      </dgm:t>
    </dgm:pt>
    <dgm:pt modelId="{F50E50C1-6A5E-464C-B80F-A1094F257899}" type="sibTrans" cxnId="{EE83EDD1-D3C8-4258-AACB-7F84533BCF77}">
      <dgm:prSet/>
      <dgm:spPr/>
      <dgm:t>
        <a:bodyPr/>
        <a:lstStyle/>
        <a:p>
          <a:endParaRPr lang="it-IT"/>
        </a:p>
      </dgm:t>
    </dgm:pt>
    <dgm:pt modelId="{1E57C76B-0471-4AC3-AC75-65006A97656C}">
      <dgm:prSet phldrT="[Testo]"/>
      <dgm:spPr>
        <a:solidFill>
          <a:srgbClr val="6EB39B"/>
        </a:solidFill>
      </dgm:spPr>
      <dgm:t>
        <a:bodyPr/>
        <a:lstStyle/>
        <a:p>
          <a:r>
            <a:rPr lang="it-IT" dirty="0"/>
            <a:t>Interazione con Secrets </a:t>
          </a:r>
          <a:r>
            <a:rPr lang="it-IT" dirty="0" err="1"/>
            <a:t>Engines</a:t>
          </a:r>
          <a:endParaRPr lang="it-IT" dirty="0"/>
        </a:p>
      </dgm:t>
    </dgm:pt>
    <dgm:pt modelId="{447F89AB-7BE6-466C-A5FD-C19F2209EE25}" type="parTrans" cxnId="{5C4710C6-B88D-42E1-AF5A-FAD723DCA9E9}">
      <dgm:prSet/>
      <dgm:spPr/>
      <dgm:t>
        <a:bodyPr/>
        <a:lstStyle/>
        <a:p>
          <a:endParaRPr lang="it-IT"/>
        </a:p>
      </dgm:t>
    </dgm:pt>
    <dgm:pt modelId="{DB11E13A-F36F-4507-B69B-DCA43DA2BB12}" type="sibTrans" cxnId="{5C4710C6-B88D-42E1-AF5A-FAD723DCA9E9}">
      <dgm:prSet/>
      <dgm:spPr/>
      <dgm:t>
        <a:bodyPr/>
        <a:lstStyle/>
        <a:p>
          <a:endParaRPr lang="it-IT"/>
        </a:p>
      </dgm:t>
    </dgm:pt>
    <dgm:pt modelId="{A9B1D2F9-9B89-4206-B67B-6BC666CFE3BA}">
      <dgm:prSet phldrT="[Testo]"/>
      <dgm:spPr>
        <a:solidFill>
          <a:srgbClr val="6EB39B"/>
        </a:solidFill>
      </dgm:spPr>
      <dgm:t>
        <a:bodyPr/>
        <a:lstStyle/>
        <a:p>
          <a:r>
            <a:rPr lang="it-IT" dirty="0"/>
            <a:t>Controllo accessi tramite Policies</a:t>
          </a:r>
        </a:p>
      </dgm:t>
    </dgm:pt>
    <dgm:pt modelId="{27B8F473-3E36-4D81-8854-96FE0592222A}" type="parTrans" cxnId="{3167F0D2-8F31-4B76-A587-DBCA5600F0D2}">
      <dgm:prSet/>
      <dgm:spPr/>
      <dgm:t>
        <a:bodyPr/>
        <a:lstStyle/>
        <a:p>
          <a:endParaRPr lang="it-IT"/>
        </a:p>
      </dgm:t>
    </dgm:pt>
    <dgm:pt modelId="{DC5412D6-B307-44A0-9B00-C2447A62FF60}" type="sibTrans" cxnId="{3167F0D2-8F31-4B76-A587-DBCA5600F0D2}">
      <dgm:prSet/>
      <dgm:spPr/>
      <dgm:t>
        <a:bodyPr/>
        <a:lstStyle/>
        <a:p>
          <a:endParaRPr lang="it-IT"/>
        </a:p>
      </dgm:t>
    </dgm:pt>
    <dgm:pt modelId="{99260667-B400-449B-9142-EE90F8169B25}">
      <dgm:prSet phldrT="[Testo]"/>
      <dgm:spPr>
        <a:solidFill>
          <a:srgbClr val="6EB39B"/>
        </a:solidFill>
      </dgm:spPr>
      <dgm:t>
        <a:bodyPr/>
        <a:lstStyle/>
        <a:p>
          <a:r>
            <a:rPr lang="it-IT" dirty="0"/>
            <a:t>Audit</a:t>
          </a:r>
        </a:p>
      </dgm:t>
    </dgm:pt>
    <dgm:pt modelId="{8C2D78DF-ECF8-4FE3-9E23-DDF63B609CC5}" type="parTrans" cxnId="{CE319459-1DBC-4BD2-AC9A-C78C71F90A80}">
      <dgm:prSet/>
      <dgm:spPr/>
      <dgm:t>
        <a:bodyPr/>
        <a:lstStyle/>
        <a:p>
          <a:endParaRPr lang="it-IT"/>
        </a:p>
      </dgm:t>
    </dgm:pt>
    <dgm:pt modelId="{5533CD11-D3DB-43A6-90DD-59B039DEA539}" type="sibTrans" cxnId="{CE319459-1DBC-4BD2-AC9A-C78C71F90A80}">
      <dgm:prSet/>
      <dgm:spPr/>
      <dgm:t>
        <a:bodyPr/>
        <a:lstStyle/>
        <a:p>
          <a:endParaRPr lang="it-IT"/>
        </a:p>
      </dgm:t>
    </dgm:pt>
    <dgm:pt modelId="{9C8CE3C9-C60F-432B-A250-21F6523186F0}" type="pres">
      <dgm:prSet presAssocID="{FF50742A-2855-4721-AF3D-D5CB439B23A9}" presName="cycle" presStyleCnt="0">
        <dgm:presLayoutVars>
          <dgm:dir/>
          <dgm:resizeHandles val="exact"/>
        </dgm:presLayoutVars>
      </dgm:prSet>
      <dgm:spPr/>
    </dgm:pt>
    <dgm:pt modelId="{4863438B-0B6E-4245-A613-D6E05DEB39B3}" type="pres">
      <dgm:prSet presAssocID="{B52FFE11-C641-4E56-A21B-FC7A294BA11C}" presName="node" presStyleLbl="node1" presStyleIdx="0" presStyleCnt="5">
        <dgm:presLayoutVars>
          <dgm:bulletEnabled val="1"/>
        </dgm:presLayoutVars>
      </dgm:prSet>
      <dgm:spPr/>
    </dgm:pt>
    <dgm:pt modelId="{E3F96678-0543-41A7-B352-BFDC98C3E954}" type="pres">
      <dgm:prSet presAssocID="{B52FFE11-C641-4E56-A21B-FC7A294BA11C}" presName="spNode" presStyleCnt="0"/>
      <dgm:spPr/>
    </dgm:pt>
    <dgm:pt modelId="{EB2FD71C-F1D9-48D7-B23A-361F2F67C884}" type="pres">
      <dgm:prSet presAssocID="{75C320AA-3A6F-42D3-AB41-574145F46C78}" presName="sibTrans" presStyleLbl="sibTrans1D1" presStyleIdx="0" presStyleCnt="5"/>
      <dgm:spPr/>
    </dgm:pt>
    <dgm:pt modelId="{B8A4C532-0BEA-475D-9676-8EC67F4FBF52}" type="pres">
      <dgm:prSet presAssocID="{20978358-F7FE-4DF5-94F3-EA32797D31C6}" presName="node" presStyleLbl="node1" presStyleIdx="1" presStyleCnt="5">
        <dgm:presLayoutVars>
          <dgm:bulletEnabled val="1"/>
        </dgm:presLayoutVars>
      </dgm:prSet>
      <dgm:spPr/>
    </dgm:pt>
    <dgm:pt modelId="{31946BD1-B589-4D82-B322-956A16FC3B51}" type="pres">
      <dgm:prSet presAssocID="{20978358-F7FE-4DF5-94F3-EA32797D31C6}" presName="spNode" presStyleCnt="0"/>
      <dgm:spPr/>
    </dgm:pt>
    <dgm:pt modelId="{FDA51805-CB0B-48BA-9DC1-AF93591ED525}" type="pres">
      <dgm:prSet presAssocID="{F50E50C1-6A5E-464C-B80F-A1094F257899}" presName="sibTrans" presStyleLbl="sibTrans1D1" presStyleIdx="1" presStyleCnt="5"/>
      <dgm:spPr/>
    </dgm:pt>
    <dgm:pt modelId="{5AD47BF7-3996-470A-ACA6-9292F1C096F6}" type="pres">
      <dgm:prSet presAssocID="{1E57C76B-0471-4AC3-AC75-65006A97656C}" presName="node" presStyleLbl="node1" presStyleIdx="2" presStyleCnt="5">
        <dgm:presLayoutVars>
          <dgm:bulletEnabled val="1"/>
        </dgm:presLayoutVars>
      </dgm:prSet>
      <dgm:spPr/>
    </dgm:pt>
    <dgm:pt modelId="{612F244B-FC30-4E76-8C17-FF82855B95BB}" type="pres">
      <dgm:prSet presAssocID="{1E57C76B-0471-4AC3-AC75-65006A97656C}" presName="spNode" presStyleCnt="0"/>
      <dgm:spPr/>
    </dgm:pt>
    <dgm:pt modelId="{4498F92C-5EA8-4B09-B47D-D9E2C6FCE3D7}" type="pres">
      <dgm:prSet presAssocID="{DB11E13A-F36F-4507-B69B-DCA43DA2BB12}" presName="sibTrans" presStyleLbl="sibTrans1D1" presStyleIdx="2" presStyleCnt="5"/>
      <dgm:spPr/>
    </dgm:pt>
    <dgm:pt modelId="{1A3C9259-32D4-4CF0-BEC4-F1F14A11CBC7}" type="pres">
      <dgm:prSet presAssocID="{A9B1D2F9-9B89-4206-B67B-6BC666CFE3BA}" presName="node" presStyleLbl="node1" presStyleIdx="3" presStyleCnt="5">
        <dgm:presLayoutVars>
          <dgm:bulletEnabled val="1"/>
        </dgm:presLayoutVars>
      </dgm:prSet>
      <dgm:spPr/>
    </dgm:pt>
    <dgm:pt modelId="{DBFC0BCC-E5C6-4437-88DF-CFD364823D5C}" type="pres">
      <dgm:prSet presAssocID="{A9B1D2F9-9B89-4206-B67B-6BC666CFE3BA}" presName="spNode" presStyleCnt="0"/>
      <dgm:spPr/>
    </dgm:pt>
    <dgm:pt modelId="{EDF267C4-3DAB-4360-9FAC-D111491111E3}" type="pres">
      <dgm:prSet presAssocID="{DC5412D6-B307-44A0-9B00-C2447A62FF60}" presName="sibTrans" presStyleLbl="sibTrans1D1" presStyleIdx="3" presStyleCnt="5"/>
      <dgm:spPr/>
    </dgm:pt>
    <dgm:pt modelId="{D5EF5177-CD31-484B-B060-BCFADC41EE43}" type="pres">
      <dgm:prSet presAssocID="{99260667-B400-449B-9142-EE90F8169B25}" presName="node" presStyleLbl="node1" presStyleIdx="4" presStyleCnt="5">
        <dgm:presLayoutVars>
          <dgm:bulletEnabled val="1"/>
        </dgm:presLayoutVars>
      </dgm:prSet>
      <dgm:spPr/>
    </dgm:pt>
    <dgm:pt modelId="{32C7E334-6EC2-4B71-9CEF-38E1A187316D}" type="pres">
      <dgm:prSet presAssocID="{99260667-B400-449B-9142-EE90F8169B25}" presName="spNode" presStyleCnt="0"/>
      <dgm:spPr/>
    </dgm:pt>
    <dgm:pt modelId="{93E7342B-DE41-4187-981E-62EDC3D51E19}" type="pres">
      <dgm:prSet presAssocID="{5533CD11-D3DB-43A6-90DD-59B039DEA539}" presName="sibTrans" presStyleLbl="sibTrans1D1" presStyleIdx="4" presStyleCnt="5"/>
      <dgm:spPr/>
    </dgm:pt>
  </dgm:ptLst>
  <dgm:cxnLst>
    <dgm:cxn modelId="{20DCF40B-FD1F-44D9-A37B-09DD727D7332}" type="presOf" srcId="{FF50742A-2855-4721-AF3D-D5CB439B23A9}" destId="{9C8CE3C9-C60F-432B-A250-21F6523186F0}" srcOrd="0" destOrd="0" presId="urn:microsoft.com/office/officeart/2005/8/layout/cycle6"/>
    <dgm:cxn modelId="{5CDC2F18-5135-4CD2-91D9-1CA1E2CDC37C}" type="presOf" srcId="{99260667-B400-449B-9142-EE90F8169B25}" destId="{D5EF5177-CD31-484B-B060-BCFADC41EE43}" srcOrd="0" destOrd="0" presId="urn:microsoft.com/office/officeart/2005/8/layout/cycle6"/>
    <dgm:cxn modelId="{47F82533-1ADC-45C4-9296-B8AD006CF21E}" type="presOf" srcId="{20978358-F7FE-4DF5-94F3-EA32797D31C6}" destId="{B8A4C532-0BEA-475D-9676-8EC67F4FBF52}" srcOrd="0" destOrd="0" presId="urn:microsoft.com/office/officeart/2005/8/layout/cycle6"/>
    <dgm:cxn modelId="{7E98683D-FBA0-459A-AB4D-4BB95B494A76}" type="presOf" srcId="{75C320AA-3A6F-42D3-AB41-574145F46C78}" destId="{EB2FD71C-F1D9-48D7-B23A-361F2F67C884}" srcOrd="0" destOrd="0" presId="urn:microsoft.com/office/officeart/2005/8/layout/cycle6"/>
    <dgm:cxn modelId="{14FD2E3F-0C79-4925-B96B-7310BF2170EA}" type="presOf" srcId="{B52FFE11-C641-4E56-A21B-FC7A294BA11C}" destId="{4863438B-0B6E-4245-A613-D6E05DEB39B3}" srcOrd="0" destOrd="0" presId="urn:microsoft.com/office/officeart/2005/8/layout/cycle6"/>
    <dgm:cxn modelId="{6F70DC63-F37D-4DAC-9799-4E7E7139179F}" type="presOf" srcId="{1E57C76B-0471-4AC3-AC75-65006A97656C}" destId="{5AD47BF7-3996-470A-ACA6-9292F1C096F6}" srcOrd="0" destOrd="0" presId="urn:microsoft.com/office/officeart/2005/8/layout/cycle6"/>
    <dgm:cxn modelId="{157AA077-C7D8-413D-AE8D-3C3DA4182A33}" type="presOf" srcId="{F50E50C1-6A5E-464C-B80F-A1094F257899}" destId="{FDA51805-CB0B-48BA-9DC1-AF93591ED525}" srcOrd="0" destOrd="0" presId="urn:microsoft.com/office/officeart/2005/8/layout/cycle6"/>
    <dgm:cxn modelId="{CE319459-1DBC-4BD2-AC9A-C78C71F90A80}" srcId="{FF50742A-2855-4721-AF3D-D5CB439B23A9}" destId="{99260667-B400-449B-9142-EE90F8169B25}" srcOrd="4" destOrd="0" parTransId="{8C2D78DF-ECF8-4FE3-9E23-DDF63B609CC5}" sibTransId="{5533CD11-D3DB-43A6-90DD-59B039DEA539}"/>
    <dgm:cxn modelId="{64C0BB7B-CC4C-4DED-BC48-B0AFB268CF72}" type="presOf" srcId="{DB11E13A-F36F-4507-B69B-DCA43DA2BB12}" destId="{4498F92C-5EA8-4B09-B47D-D9E2C6FCE3D7}" srcOrd="0" destOrd="0" presId="urn:microsoft.com/office/officeart/2005/8/layout/cycle6"/>
    <dgm:cxn modelId="{8EB7A29C-498B-4BE4-B966-E5A6E59F5E8D}" type="presOf" srcId="{A9B1D2F9-9B89-4206-B67B-6BC666CFE3BA}" destId="{1A3C9259-32D4-4CF0-BEC4-F1F14A11CBC7}" srcOrd="0" destOrd="0" presId="urn:microsoft.com/office/officeart/2005/8/layout/cycle6"/>
    <dgm:cxn modelId="{C06A719D-6A5E-41DF-96BB-AF6AF41EC4C1}" type="presOf" srcId="{5533CD11-D3DB-43A6-90DD-59B039DEA539}" destId="{93E7342B-DE41-4187-981E-62EDC3D51E19}" srcOrd="0" destOrd="0" presId="urn:microsoft.com/office/officeart/2005/8/layout/cycle6"/>
    <dgm:cxn modelId="{2496E3BC-C925-4ED4-A5AF-CD1235AE3E8D}" type="presOf" srcId="{DC5412D6-B307-44A0-9B00-C2447A62FF60}" destId="{EDF267C4-3DAB-4360-9FAC-D111491111E3}" srcOrd="0" destOrd="0" presId="urn:microsoft.com/office/officeart/2005/8/layout/cycle6"/>
    <dgm:cxn modelId="{5C4710C6-B88D-42E1-AF5A-FAD723DCA9E9}" srcId="{FF50742A-2855-4721-AF3D-D5CB439B23A9}" destId="{1E57C76B-0471-4AC3-AC75-65006A97656C}" srcOrd="2" destOrd="0" parTransId="{447F89AB-7BE6-466C-A5FD-C19F2209EE25}" sibTransId="{DB11E13A-F36F-4507-B69B-DCA43DA2BB12}"/>
    <dgm:cxn modelId="{EE83EDD1-D3C8-4258-AACB-7F84533BCF77}" srcId="{FF50742A-2855-4721-AF3D-D5CB439B23A9}" destId="{20978358-F7FE-4DF5-94F3-EA32797D31C6}" srcOrd="1" destOrd="0" parTransId="{E01EAF8E-F23A-4682-A34D-59BFFDD34183}" sibTransId="{F50E50C1-6A5E-464C-B80F-A1094F257899}"/>
    <dgm:cxn modelId="{3167F0D2-8F31-4B76-A587-DBCA5600F0D2}" srcId="{FF50742A-2855-4721-AF3D-D5CB439B23A9}" destId="{A9B1D2F9-9B89-4206-B67B-6BC666CFE3BA}" srcOrd="3" destOrd="0" parTransId="{27B8F473-3E36-4D81-8854-96FE0592222A}" sibTransId="{DC5412D6-B307-44A0-9B00-C2447A62FF60}"/>
    <dgm:cxn modelId="{1607CEF6-78A3-4997-AB1E-12AA4780D29D}" srcId="{FF50742A-2855-4721-AF3D-D5CB439B23A9}" destId="{B52FFE11-C641-4E56-A21B-FC7A294BA11C}" srcOrd="0" destOrd="0" parTransId="{154C07D5-3365-4807-A230-6837E743C37C}" sibTransId="{75C320AA-3A6F-42D3-AB41-574145F46C78}"/>
    <dgm:cxn modelId="{A859B28F-9753-4579-8A53-08B4CABE575F}" type="presParOf" srcId="{9C8CE3C9-C60F-432B-A250-21F6523186F0}" destId="{4863438B-0B6E-4245-A613-D6E05DEB39B3}" srcOrd="0" destOrd="0" presId="urn:microsoft.com/office/officeart/2005/8/layout/cycle6"/>
    <dgm:cxn modelId="{6AF95029-E56B-418E-8636-80D2A576C0EA}" type="presParOf" srcId="{9C8CE3C9-C60F-432B-A250-21F6523186F0}" destId="{E3F96678-0543-41A7-B352-BFDC98C3E954}" srcOrd="1" destOrd="0" presId="urn:microsoft.com/office/officeart/2005/8/layout/cycle6"/>
    <dgm:cxn modelId="{A0BD6A67-2D9B-44F7-9400-1411A57C7B38}" type="presParOf" srcId="{9C8CE3C9-C60F-432B-A250-21F6523186F0}" destId="{EB2FD71C-F1D9-48D7-B23A-361F2F67C884}" srcOrd="2" destOrd="0" presId="urn:microsoft.com/office/officeart/2005/8/layout/cycle6"/>
    <dgm:cxn modelId="{F7E3C795-7FAE-4AF8-B42D-03A0D477472F}" type="presParOf" srcId="{9C8CE3C9-C60F-432B-A250-21F6523186F0}" destId="{B8A4C532-0BEA-475D-9676-8EC67F4FBF52}" srcOrd="3" destOrd="0" presId="urn:microsoft.com/office/officeart/2005/8/layout/cycle6"/>
    <dgm:cxn modelId="{7420F72E-D89F-47A1-A1A5-6FCCAE5C3BCF}" type="presParOf" srcId="{9C8CE3C9-C60F-432B-A250-21F6523186F0}" destId="{31946BD1-B589-4D82-B322-956A16FC3B51}" srcOrd="4" destOrd="0" presId="urn:microsoft.com/office/officeart/2005/8/layout/cycle6"/>
    <dgm:cxn modelId="{96DAE0DC-CC7C-4374-81B4-86D026CD0964}" type="presParOf" srcId="{9C8CE3C9-C60F-432B-A250-21F6523186F0}" destId="{FDA51805-CB0B-48BA-9DC1-AF93591ED525}" srcOrd="5" destOrd="0" presId="urn:microsoft.com/office/officeart/2005/8/layout/cycle6"/>
    <dgm:cxn modelId="{2854E848-76DB-44F0-AF76-35DFEDED3E53}" type="presParOf" srcId="{9C8CE3C9-C60F-432B-A250-21F6523186F0}" destId="{5AD47BF7-3996-470A-ACA6-9292F1C096F6}" srcOrd="6" destOrd="0" presId="urn:microsoft.com/office/officeart/2005/8/layout/cycle6"/>
    <dgm:cxn modelId="{B1E1D341-718A-482F-AC60-48ABFA815707}" type="presParOf" srcId="{9C8CE3C9-C60F-432B-A250-21F6523186F0}" destId="{612F244B-FC30-4E76-8C17-FF82855B95BB}" srcOrd="7" destOrd="0" presId="urn:microsoft.com/office/officeart/2005/8/layout/cycle6"/>
    <dgm:cxn modelId="{436A8AED-D6C6-4F69-84B3-5ECDF98158D2}" type="presParOf" srcId="{9C8CE3C9-C60F-432B-A250-21F6523186F0}" destId="{4498F92C-5EA8-4B09-B47D-D9E2C6FCE3D7}" srcOrd="8" destOrd="0" presId="urn:microsoft.com/office/officeart/2005/8/layout/cycle6"/>
    <dgm:cxn modelId="{C8EDB1EB-EB8D-4C00-8C76-3133868CB560}" type="presParOf" srcId="{9C8CE3C9-C60F-432B-A250-21F6523186F0}" destId="{1A3C9259-32D4-4CF0-BEC4-F1F14A11CBC7}" srcOrd="9" destOrd="0" presId="urn:microsoft.com/office/officeart/2005/8/layout/cycle6"/>
    <dgm:cxn modelId="{F3FFDB97-E260-40C7-A793-62FB1F6551A0}" type="presParOf" srcId="{9C8CE3C9-C60F-432B-A250-21F6523186F0}" destId="{DBFC0BCC-E5C6-4437-88DF-CFD364823D5C}" srcOrd="10" destOrd="0" presId="urn:microsoft.com/office/officeart/2005/8/layout/cycle6"/>
    <dgm:cxn modelId="{6E240AA7-1C7C-4115-BE8B-08195A0BDC9A}" type="presParOf" srcId="{9C8CE3C9-C60F-432B-A250-21F6523186F0}" destId="{EDF267C4-3DAB-4360-9FAC-D111491111E3}" srcOrd="11" destOrd="0" presId="urn:microsoft.com/office/officeart/2005/8/layout/cycle6"/>
    <dgm:cxn modelId="{478FD4C1-5D7C-45BE-8CFA-42B565586315}" type="presParOf" srcId="{9C8CE3C9-C60F-432B-A250-21F6523186F0}" destId="{D5EF5177-CD31-484B-B060-BCFADC41EE43}" srcOrd="12" destOrd="0" presId="urn:microsoft.com/office/officeart/2005/8/layout/cycle6"/>
    <dgm:cxn modelId="{C6680657-3D0C-4508-AA57-DB4FC7A03983}" type="presParOf" srcId="{9C8CE3C9-C60F-432B-A250-21F6523186F0}" destId="{32C7E334-6EC2-4B71-9CEF-38E1A187316D}" srcOrd="13" destOrd="0" presId="urn:microsoft.com/office/officeart/2005/8/layout/cycle6"/>
    <dgm:cxn modelId="{11387C80-CF30-47C7-BCE2-14690893351E}" type="presParOf" srcId="{9C8CE3C9-C60F-432B-A250-21F6523186F0}" destId="{93E7342B-DE41-4187-981E-62EDC3D51E19}" srcOrd="14" destOrd="0" presId="urn:microsoft.com/office/officeart/2005/8/layout/cycle6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BA6F7B1D-6C7D-4A71-8060-2FDBA4D89148}" type="doc">
      <dgm:prSet loTypeId="urn:microsoft.com/office/officeart/2005/8/layout/matrix1" loCatId="matrix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FB91B6AB-F86B-40EF-AFBB-16A75FA30251}">
      <dgm:prSet phldrT="[Testo]"/>
      <dgm:spPr/>
      <dgm:t>
        <a:bodyPr/>
        <a:lstStyle/>
        <a:p>
          <a:r>
            <a:rPr lang="it-IT" dirty="0"/>
            <a:t>Dev</a:t>
          </a:r>
        </a:p>
      </dgm:t>
    </dgm:pt>
    <dgm:pt modelId="{CC69172F-714D-4E37-A4FC-C84CFB34D006}" type="parTrans" cxnId="{8986C6BE-53A5-431E-BD8A-C817BD477AB7}">
      <dgm:prSet/>
      <dgm:spPr/>
      <dgm:t>
        <a:bodyPr/>
        <a:lstStyle/>
        <a:p>
          <a:endParaRPr lang="it-IT"/>
        </a:p>
      </dgm:t>
    </dgm:pt>
    <dgm:pt modelId="{E362EDE7-44F2-4452-9C90-2518C6970CF5}" type="sibTrans" cxnId="{8986C6BE-53A5-431E-BD8A-C817BD477AB7}">
      <dgm:prSet/>
      <dgm:spPr/>
      <dgm:t>
        <a:bodyPr/>
        <a:lstStyle/>
        <a:p>
          <a:endParaRPr lang="it-IT"/>
        </a:p>
      </dgm:t>
    </dgm:pt>
    <dgm:pt modelId="{5ACEF798-8524-4402-91BC-21315A32FA81}">
      <dgm:prSet phldrT="[Testo]"/>
      <dgm:spPr/>
      <dgm:t>
        <a:bodyPr/>
        <a:lstStyle/>
        <a:p>
          <a:r>
            <a:rPr lang="it-IT" dirty="0"/>
            <a:t>Progettata per testare e apprendere come funziona Vault.</a:t>
          </a:r>
        </a:p>
      </dgm:t>
    </dgm:pt>
    <dgm:pt modelId="{221F2CA2-09D7-4283-9DD1-7647B71371BD}" type="parTrans" cxnId="{62DA6319-0235-4EB1-B39B-696AAF16EDAD}">
      <dgm:prSet/>
      <dgm:spPr/>
      <dgm:t>
        <a:bodyPr/>
        <a:lstStyle/>
        <a:p>
          <a:endParaRPr lang="it-IT"/>
        </a:p>
      </dgm:t>
    </dgm:pt>
    <dgm:pt modelId="{2EB75397-3B0A-431B-9733-FEDF319EA080}" type="sibTrans" cxnId="{62DA6319-0235-4EB1-B39B-696AAF16EDAD}">
      <dgm:prSet/>
      <dgm:spPr/>
      <dgm:t>
        <a:bodyPr/>
        <a:lstStyle/>
        <a:p>
          <a:endParaRPr lang="it-IT"/>
        </a:p>
      </dgm:t>
    </dgm:pt>
    <dgm:pt modelId="{56496D3F-B1A4-4F62-97F7-5A7721076EDE}">
      <dgm:prSet phldrT="[Testo]"/>
      <dgm:spPr/>
      <dgm:t>
        <a:bodyPr/>
        <a:lstStyle/>
        <a:p>
          <a:r>
            <a:rPr lang="it-IT" dirty="0"/>
            <a:t>All'avvio, Vault genera un token di root preconfigurato, eliminando la necessità di un processo di inizializzazione manuale.</a:t>
          </a:r>
        </a:p>
      </dgm:t>
    </dgm:pt>
    <dgm:pt modelId="{50DAC09B-C6E7-4A8E-A4CF-558F3C283561}" type="parTrans" cxnId="{59249AB3-DA41-4A83-94E9-CB08F592536B}">
      <dgm:prSet/>
      <dgm:spPr/>
      <dgm:t>
        <a:bodyPr/>
        <a:lstStyle/>
        <a:p>
          <a:endParaRPr lang="it-IT"/>
        </a:p>
      </dgm:t>
    </dgm:pt>
    <dgm:pt modelId="{4072ADF8-B5FC-4939-8621-746E1E23A1D4}" type="sibTrans" cxnId="{59249AB3-DA41-4A83-94E9-CB08F592536B}">
      <dgm:prSet/>
      <dgm:spPr/>
      <dgm:t>
        <a:bodyPr/>
        <a:lstStyle/>
        <a:p>
          <a:endParaRPr lang="it-IT"/>
        </a:p>
      </dgm:t>
    </dgm:pt>
    <dgm:pt modelId="{0750A597-11E8-469A-AEA6-8C7C2069217B}">
      <dgm:prSet phldrT="[Testo]"/>
      <dgm:spPr/>
      <dgm:t>
        <a:bodyPr/>
        <a:lstStyle/>
        <a:p>
          <a:r>
            <a:rPr lang="it-IT" dirty="0"/>
            <a:t>Vault non utilizza HTTPS, ma la comunicazione avviene in chiaro su HTTP.</a:t>
          </a:r>
        </a:p>
      </dgm:t>
    </dgm:pt>
    <dgm:pt modelId="{221A5463-46CC-4DB7-A66B-D20440C645C4}" type="parTrans" cxnId="{920C63CC-829F-40C2-9360-BA07C5E4D8C6}">
      <dgm:prSet/>
      <dgm:spPr/>
      <dgm:t>
        <a:bodyPr/>
        <a:lstStyle/>
        <a:p>
          <a:endParaRPr lang="it-IT"/>
        </a:p>
      </dgm:t>
    </dgm:pt>
    <dgm:pt modelId="{901A1B74-E66B-4607-9A19-717A89B2B127}" type="sibTrans" cxnId="{920C63CC-829F-40C2-9360-BA07C5E4D8C6}">
      <dgm:prSet/>
      <dgm:spPr/>
      <dgm:t>
        <a:bodyPr/>
        <a:lstStyle/>
        <a:p>
          <a:endParaRPr lang="it-IT"/>
        </a:p>
      </dgm:t>
    </dgm:pt>
    <dgm:pt modelId="{1A8FF6C8-D8E8-4361-8875-632143753433}">
      <dgm:prSet phldrT="[Testo]"/>
      <dgm:spPr/>
      <dgm:t>
        <a:bodyPr/>
        <a:lstStyle/>
        <a:p>
          <a:r>
            <a:rPr lang="it-IT" dirty="0"/>
            <a:t>Molto semplice da configurare e avviare</a:t>
          </a:r>
        </a:p>
      </dgm:t>
    </dgm:pt>
    <dgm:pt modelId="{15EBEB94-D4F3-4854-95D7-2DF632560279}" type="parTrans" cxnId="{B808042E-C529-4FA2-B925-A75E4712AD46}">
      <dgm:prSet/>
      <dgm:spPr/>
      <dgm:t>
        <a:bodyPr/>
        <a:lstStyle/>
        <a:p>
          <a:endParaRPr lang="it-IT"/>
        </a:p>
      </dgm:t>
    </dgm:pt>
    <dgm:pt modelId="{72FC9C4E-2F31-4809-9AFB-DEAB5F43E26C}" type="sibTrans" cxnId="{B808042E-C529-4FA2-B925-A75E4712AD46}">
      <dgm:prSet/>
      <dgm:spPr/>
      <dgm:t>
        <a:bodyPr/>
        <a:lstStyle/>
        <a:p>
          <a:endParaRPr lang="it-IT"/>
        </a:p>
      </dgm:t>
    </dgm:pt>
    <dgm:pt modelId="{5C5310CD-4B29-4F29-B2F5-E33E22F33DED}" type="pres">
      <dgm:prSet presAssocID="{BA6F7B1D-6C7D-4A71-8060-2FDBA4D89148}" presName="diagram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40BFA5C1-4596-4D55-8D2D-7C849C454D43}" type="pres">
      <dgm:prSet presAssocID="{BA6F7B1D-6C7D-4A71-8060-2FDBA4D89148}" presName="matrix" presStyleCnt="0"/>
      <dgm:spPr/>
    </dgm:pt>
    <dgm:pt modelId="{AA3393A4-96FF-4F7E-8C5F-B434F02C3382}" type="pres">
      <dgm:prSet presAssocID="{BA6F7B1D-6C7D-4A71-8060-2FDBA4D89148}" presName="tile1" presStyleLbl="node1" presStyleIdx="0" presStyleCnt="4"/>
      <dgm:spPr/>
    </dgm:pt>
    <dgm:pt modelId="{B8FD08FE-F836-45D5-835D-EEB0BC491E54}" type="pres">
      <dgm:prSet presAssocID="{BA6F7B1D-6C7D-4A71-8060-2FDBA4D89148}" presName="tile1text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3698118F-CC62-4076-ACB3-72EEA2D72CD4}" type="pres">
      <dgm:prSet presAssocID="{BA6F7B1D-6C7D-4A71-8060-2FDBA4D89148}" presName="tile2" presStyleLbl="node1" presStyleIdx="1" presStyleCnt="4"/>
      <dgm:spPr/>
    </dgm:pt>
    <dgm:pt modelId="{86EF40F2-5E8B-4B01-99BC-126D93865EF4}" type="pres">
      <dgm:prSet presAssocID="{BA6F7B1D-6C7D-4A71-8060-2FDBA4D89148}" presName="tile2text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EB2FAD5F-54BA-43F5-9447-5C1FEDBFAD04}" type="pres">
      <dgm:prSet presAssocID="{BA6F7B1D-6C7D-4A71-8060-2FDBA4D89148}" presName="tile3" presStyleLbl="node1" presStyleIdx="2" presStyleCnt="4"/>
      <dgm:spPr/>
    </dgm:pt>
    <dgm:pt modelId="{1A0EF516-E2C7-424B-9F38-4E0F1C0CF5C8}" type="pres">
      <dgm:prSet presAssocID="{BA6F7B1D-6C7D-4A71-8060-2FDBA4D89148}" presName="tile3text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12D8AF33-FC42-4B64-A8A1-51B6B8212EC5}" type="pres">
      <dgm:prSet presAssocID="{BA6F7B1D-6C7D-4A71-8060-2FDBA4D89148}" presName="tile4" presStyleLbl="node1" presStyleIdx="3" presStyleCnt="4"/>
      <dgm:spPr/>
    </dgm:pt>
    <dgm:pt modelId="{F57FFF67-4ED9-43E4-9477-C7EFC113B472}" type="pres">
      <dgm:prSet presAssocID="{BA6F7B1D-6C7D-4A71-8060-2FDBA4D89148}" presName="tile4text" presStyleLbl="node1" presStyleIdx="3" presStyleCnt="4">
        <dgm:presLayoutVars>
          <dgm:chMax val="0"/>
          <dgm:chPref val="0"/>
          <dgm:bulletEnabled val="1"/>
        </dgm:presLayoutVars>
      </dgm:prSet>
      <dgm:spPr/>
    </dgm:pt>
    <dgm:pt modelId="{BF1A1B0A-4353-4AC2-A52B-060C44F23999}" type="pres">
      <dgm:prSet presAssocID="{BA6F7B1D-6C7D-4A71-8060-2FDBA4D89148}" presName="centerTile" presStyleLbl="fgShp" presStyleIdx="0" presStyleCnt="1">
        <dgm:presLayoutVars>
          <dgm:chMax val="0"/>
          <dgm:chPref val="0"/>
        </dgm:presLayoutVars>
      </dgm:prSet>
      <dgm:spPr/>
    </dgm:pt>
  </dgm:ptLst>
  <dgm:cxnLst>
    <dgm:cxn modelId="{813ED505-328C-4FA3-9D09-D6D9D95394C9}" type="presOf" srcId="{1A8FF6C8-D8E8-4361-8875-632143753433}" destId="{12D8AF33-FC42-4B64-A8A1-51B6B8212EC5}" srcOrd="0" destOrd="0" presId="urn:microsoft.com/office/officeart/2005/8/layout/matrix1"/>
    <dgm:cxn modelId="{62DA6319-0235-4EB1-B39B-696AAF16EDAD}" srcId="{FB91B6AB-F86B-40EF-AFBB-16A75FA30251}" destId="{5ACEF798-8524-4402-91BC-21315A32FA81}" srcOrd="0" destOrd="0" parTransId="{221F2CA2-09D7-4283-9DD1-7647B71371BD}" sibTransId="{2EB75397-3B0A-431B-9733-FEDF319EA080}"/>
    <dgm:cxn modelId="{B275581D-DC18-42BA-8A27-CC5DE54EFF6E}" type="presOf" srcId="{0750A597-11E8-469A-AEA6-8C7C2069217B}" destId="{EB2FAD5F-54BA-43F5-9447-5C1FEDBFAD04}" srcOrd="0" destOrd="0" presId="urn:microsoft.com/office/officeart/2005/8/layout/matrix1"/>
    <dgm:cxn modelId="{B808042E-C529-4FA2-B925-A75E4712AD46}" srcId="{FB91B6AB-F86B-40EF-AFBB-16A75FA30251}" destId="{1A8FF6C8-D8E8-4361-8875-632143753433}" srcOrd="3" destOrd="0" parTransId="{15EBEB94-D4F3-4854-95D7-2DF632560279}" sibTransId="{72FC9C4E-2F31-4809-9AFB-DEAB5F43E26C}"/>
    <dgm:cxn modelId="{4BD54D38-F8FD-4570-8EA8-4E33ECC57311}" type="presOf" srcId="{FB91B6AB-F86B-40EF-AFBB-16A75FA30251}" destId="{BF1A1B0A-4353-4AC2-A52B-060C44F23999}" srcOrd="0" destOrd="0" presId="urn:microsoft.com/office/officeart/2005/8/layout/matrix1"/>
    <dgm:cxn modelId="{C2AAC654-BB1C-45D4-BD42-0C12710DAB3C}" type="presOf" srcId="{0750A597-11E8-469A-AEA6-8C7C2069217B}" destId="{1A0EF516-E2C7-424B-9F38-4E0F1C0CF5C8}" srcOrd="1" destOrd="0" presId="urn:microsoft.com/office/officeart/2005/8/layout/matrix1"/>
    <dgm:cxn modelId="{CF145A87-9792-498D-A860-23193D9ABB28}" type="presOf" srcId="{56496D3F-B1A4-4F62-97F7-5A7721076EDE}" destId="{86EF40F2-5E8B-4B01-99BC-126D93865EF4}" srcOrd="1" destOrd="0" presId="urn:microsoft.com/office/officeart/2005/8/layout/matrix1"/>
    <dgm:cxn modelId="{28740F96-D9B0-4376-97AA-0765B7F3D9C4}" type="presOf" srcId="{5ACEF798-8524-4402-91BC-21315A32FA81}" destId="{B8FD08FE-F836-45D5-835D-EEB0BC491E54}" srcOrd="1" destOrd="0" presId="urn:microsoft.com/office/officeart/2005/8/layout/matrix1"/>
    <dgm:cxn modelId="{93C9A39F-F330-448B-A538-FFADBDCE08AC}" type="presOf" srcId="{5ACEF798-8524-4402-91BC-21315A32FA81}" destId="{AA3393A4-96FF-4F7E-8C5F-B434F02C3382}" srcOrd="0" destOrd="0" presId="urn:microsoft.com/office/officeart/2005/8/layout/matrix1"/>
    <dgm:cxn modelId="{59249AB3-DA41-4A83-94E9-CB08F592536B}" srcId="{FB91B6AB-F86B-40EF-AFBB-16A75FA30251}" destId="{56496D3F-B1A4-4F62-97F7-5A7721076EDE}" srcOrd="1" destOrd="0" parTransId="{50DAC09B-C6E7-4A8E-A4CF-558F3C283561}" sibTransId="{4072ADF8-B5FC-4939-8621-746E1E23A1D4}"/>
    <dgm:cxn modelId="{8986C6BE-53A5-431E-BD8A-C817BD477AB7}" srcId="{BA6F7B1D-6C7D-4A71-8060-2FDBA4D89148}" destId="{FB91B6AB-F86B-40EF-AFBB-16A75FA30251}" srcOrd="0" destOrd="0" parTransId="{CC69172F-714D-4E37-A4FC-C84CFB34D006}" sibTransId="{E362EDE7-44F2-4452-9C90-2518C6970CF5}"/>
    <dgm:cxn modelId="{920C63CC-829F-40C2-9360-BA07C5E4D8C6}" srcId="{FB91B6AB-F86B-40EF-AFBB-16A75FA30251}" destId="{0750A597-11E8-469A-AEA6-8C7C2069217B}" srcOrd="2" destOrd="0" parTransId="{221A5463-46CC-4DB7-A66B-D20440C645C4}" sibTransId="{901A1B74-E66B-4607-9A19-717A89B2B127}"/>
    <dgm:cxn modelId="{D63590D0-DFB2-4D4E-AC0C-7DAB35A63162}" type="presOf" srcId="{BA6F7B1D-6C7D-4A71-8060-2FDBA4D89148}" destId="{5C5310CD-4B29-4F29-B2F5-E33E22F33DED}" srcOrd="0" destOrd="0" presId="urn:microsoft.com/office/officeart/2005/8/layout/matrix1"/>
    <dgm:cxn modelId="{419608D5-670E-4DBE-B859-D0E0AC5C9974}" type="presOf" srcId="{1A8FF6C8-D8E8-4361-8875-632143753433}" destId="{F57FFF67-4ED9-43E4-9477-C7EFC113B472}" srcOrd="1" destOrd="0" presId="urn:microsoft.com/office/officeart/2005/8/layout/matrix1"/>
    <dgm:cxn modelId="{259C97DA-1401-460D-BA65-770D4D4E855B}" type="presOf" srcId="{56496D3F-B1A4-4F62-97F7-5A7721076EDE}" destId="{3698118F-CC62-4076-ACB3-72EEA2D72CD4}" srcOrd="0" destOrd="0" presId="urn:microsoft.com/office/officeart/2005/8/layout/matrix1"/>
    <dgm:cxn modelId="{992A340F-0149-4C13-8CDE-CA4042E06BEA}" type="presParOf" srcId="{5C5310CD-4B29-4F29-B2F5-E33E22F33DED}" destId="{40BFA5C1-4596-4D55-8D2D-7C849C454D43}" srcOrd="0" destOrd="0" presId="urn:microsoft.com/office/officeart/2005/8/layout/matrix1"/>
    <dgm:cxn modelId="{542BEC70-642C-46F6-A473-B48BD8508E14}" type="presParOf" srcId="{40BFA5C1-4596-4D55-8D2D-7C849C454D43}" destId="{AA3393A4-96FF-4F7E-8C5F-B434F02C3382}" srcOrd="0" destOrd="0" presId="urn:microsoft.com/office/officeart/2005/8/layout/matrix1"/>
    <dgm:cxn modelId="{6CB233CB-9307-4C38-B7EF-8188F57E53AA}" type="presParOf" srcId="{40BFA5C1-4596-4D55-8D2D-7C849C454D43}" destId="{B8FD08FE-F836-45D5-835D-EEB0BC491E54}" srcOrd="1" destOrd="0" presId="urn:microsoft.com/office/officeart/2005/8/layout/matrix1"/>
    <dgm:cxn modelId="{86EE328E-5D1F-491A-9BD4-581E6B7B4B2F}" type="presParOf" srcId="{40BFA5C1-4596-4D55-8D2D-7C849C454D43}" destId="{3698118F-CC62-4076-ACB3-72EEA2D72CD4}" srcOrd="2" destOrd="0" presId="urn:microsoft.com/office/officeart/2005/8/layout/matrix1"/>
    <dgm:cxn modelId="{4AFD901A-034C-4A7D-9869-D329C0D0DF96}" type="presParOf" srcId="{40BFA5C1-4596-4D55-8D2D-7C849C454D43}" destId="{86EF40F2-5E8B-4B01-99BC-126D93865EF4}" srcOrd="3" destOrd="0" presId="urn:microsoft.com/office/officeart/2005/8/layout/matrix1"/>
    <dgm:cxn modelId="{E767E430-F066-4217-B190-B2D89B031F50}" type="presParOf" srcId="{40BFA5C1-4596-4D55-8D2D-7C849C454D43}" destId="{EB2FAD5F-54BA-43F5-9447-5C1FEDBFAD04}" srcOrd="4" destOrd="0" presId="urn:microsoft.com/office/officeart/2005/8/layout/matrix1"/>
    <dgm:cxn modelId="{DC347E3C-4A1E-4D81-A899-5074926C7271}" type="presParOf" srcId="{40BFA5C1-4596-4D55-8D2D-7C849C454D43}" destId="{1A0EF516-E2C7-424B-9F38-4E0F1C0CF5C8}" srcOrd="5" destOrd="0" presId="urn:microsoft.com/office/officeart/2005/8/layout/matrix1"/>
    <dgm:cxn modelId="{C7D25871-6D77-438E-BAD6-B5EDAF2A1EE1}" type="presParOf" srcId="{40BFA5C1-4596-4D55-8D2D-7C849C454D43}" destId="{12D8AF33-FC42-4B64-A8A1-51B6B8212EC5}" srcOrd="6" destOrd="0" presId="urn:microsoft.com/office/officeart/2005/8/layout/matrix1"/>
    <dgm:cxn modelId="{37775FED-4836-43CA-8207-0D6DCB0082FF}" type="presParOf" srcId="{40BFA5C1-4596-4D55-8D2D-7C849C454D43}" destId="{F57FFF67-4ED9-43E4-9477-C7EFC113B472}" srcOrd="7" destOrd="0" presId="urn:microsoft.com/office/officeart/2005/8/layout/matrix1"/>
    <dgm:cxn modelId="{905B0692-830F-462B-A4F3-0850BB53151E}" type="presParOf" srcId="{5C5310CD-4B29-4F29-B2F5-E33E22F33DED}" destId="{BF1A1B0A-4353-4AC2-A52B-060C44F23999}" srcOrd="1" destOrd="0" presId="urn:microsoft.com/office/officeart/2005/8/layout/matrix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BA6F7B1D-6C7D-4A71-8060-2FDBA4D89148}" type="doc">
      <dgm:prSet loTypeId="urn:microsoft.com/office/officeart/2005/8/layout/matrix1" loCatId="matrix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FB91B6AB-F86B-40EF-AFBB-16A75FA30251}">
      <dgm:prSet phldrT="[Testo]"/>
      <dgm:spPr>
        <a:solidFill>
          <a:srgbClr val="20A7AF"/>
        </a:solidFill>
      </dgm:spPr>
      <dgm:t>
        <a:bodyPr/>
        <a:lstStyle/>
        <a:p>
          <a:r>
            <a:rPr lang="it-IT" dirty="0"/>
            <a:t>Production</a:t>
          </a:r>
        </a:p>
      </dgm:t>
    </dgm:pt>
    <dgm:pt modelId="{CC69172F-714D-4E37-A4FC-C84CFB34D006}" type="parTrans" cxnId="{8986C6BE-53A5-431E-BD8A-C817BD477AB7}">
      <dgm:prSet/>
      <dgm:spPr/>
      <dgm:t>
        <a:bodyPr/>
        <a:lstStyle/>
        <a:p>
          <a:endParaRPr lang="it-IT"/>
        </a:p>
      </dgm:t>
    </dgm:pt>
    <dgm:pt modelId="{E362EDE7-44F2-4452-9C90-2518C6970CF5}" type="sibTrans" cxnId="{8986C6BE-53A5-431E-BD8A-C817BD477AB7}">
      <dgm:prSet/>
      <dgm:spPr/>
      <dgm:t>
        <a:bodyPr/>
        <a:lstStyle/>
        <a:p>
          <a:endParaRPr lang="it-IT"/>
        </a:p>
      </dgm:t>
    </dgm:pt>
    <dgm:pt modelId="{5ACEF798-8524-4402-91BC-21315A32FA81}">
      <dgm:prSet phldrT="[Testo]"/>
      <dgm:spPr>
        <a:solidFill>
          <a:srgbClr val="6EB39B"/>
        </a:solidFill>
      </dgm:spPr>
      <dgm:t>
        <a:bodyPr/>
        <a:lstStyle/>
        <a:p>
          <a:r>
            <a:rPr lang="it-IT" dirty="0"/>
            <a:t>Progettata per ambienti reali e offre tutte le funzionalità di sicurezza, scalabilità e persistenza necessarie.</a:t>
          </a:r>
        </a:p>
      </dgm:t>
    </dgm:pt>
    <dgm:pt modelId="{221F2CA2-09D7-4283-9DD1-7647B71371BD}" type="parTrans" cxnId="{62DA6319-0235-4EB1-B39B-696AAF16EDAD}">
      <dgm:prSet/>
      <dgm:spPr/>
      <dgm:t>
        <a:bodyPr/>
        <a:lstStyle/>
        <a:p>
          <a:endParaRPr lang="it-IT"/>
        </a:p>
      </dgm:t>
    </dgm:pt>
    <dgm:pt modelId="{2EB75397-3B0A-431B-9733-FEDF319EA080}" type="sibTrans" cxnId="{62DA6319-0235-4EB1-B39B-696AAF16EDAD}">
      <dgm:prSet/>
      <dgm:spPr/>
      <dgm:t>
        <a:bodyPr/>
        <a:lstStyle/>
        <a:p>
          <a:endParaRPr lang="it-IT"/>
        </a:p>
      </dgm:t>
    </dgm:pt>
    <dgm:pt modelId="{56496D3F-B1A4-4F62-97F7-5A7721076EDE}">
      <dgm:prSet phldrT="[Testo]"/>
      <dgm:spPr>
        <a:solidFill>
          <a:srgbClr val="6EB39B"/>
        </a:solidFill>
      </dgm:spPr>
      <dgm:t>
        <a:bodyPr/>
        <a:lstStyle/>
        <a:p>
          <a:r>
            <a:rPr lang="it-IT" dirty="0"/>
            <a:t>Configurazione personalizzata con un file .</a:t>
          </a:r>
          <a:r>
            <a:rPr lang="it-IT" dirty="0" err="1"/>
            <a:t>hcl</a:t>
          </a:r>
          <a:r>
            <a:rPr lang="it-IT" dirty="0"/>
            <a:t> per definire </a:t>
          </a:r>
          <a:r>
            <a:rPr lang="it-IT" dirty="0" err="1"/>
            <a:t>backend</a:t>
          </a:r>
          <a:r>
            <a:rPr lang="it-IT" dirty="0"/>
            <a:t> di archiviazione e interfaccia di rete.</a:t>
          </a:r>
        </a:p>
      </dgm:t>
    </dgm:pt>
    <dgm:pt modelId="{50DAC09B-C6E7-4A8E-A4CF-558F3C283561}" type="parTrans" cxnId="{59249AB3-DA41-4A83-94E9-CB08F592536B}">
      <dgm:prSet/>
      <dgm:spPr/>
      <dgm:t>
        <a:bodyPr/>
        <a:lstStyle/>
        <a:p>
          <a:endParaRPr lang="it-IT"/>
        </a:p>
      </dgm:t>
    </dgm:pt>
    <dgm:pt modelId="{4072ADF8-B5FC-4939-8621-746E1E23A1D4}" type="sibTrans" cxnId="{59249AB3-DA41-4A83-94E9-CB08F592536B}">
      <dgm:prSet/>
      <dgm:spPr/>
      <dgm:t>
        <a:bodyPr/>
        <a:lstStyle/>
        <a:p>
          <a:endParaRPr lang="it-IT"/>
        </a:p>
      </dgm:t>
    </dgm:pt>
    <dgm:pt modelId="{0750A597-11E8-469A-AEA6-8C7C2069217B}">
      <dgm:prSet phldrT="[Testo]"/>
      <dgm:spPr>
        <a:solidFill>
          <a:srgbClr val="6EB39B"/>
        </a:solidFill>
      </dgm:spPr>
      <dgm:t>
        <a:bodyPr/>
        <a:lstStyle/>
        <a:p>
          <a:r>
            <a:rPr lang="it-IT" dirty="0"/>
            <a:t>Richiede HTTPS per proteggere le comunicazioni.</a:t>
          </a:r>
        </a:p>
      </dgm:t>
    </dgm:pt>
    <dgm:pt modelId="{221A5463-46CC-4DB7-A66B-D20440C645C4}" type="parTrans" cxnId="{920C63CC-829F-40C2-9360-BA07C5E4D8C6}">
      <dgm:prSet/>
      <dgm:spPr/>
      <dgm:t>
        <a:bodyPr/>
        <a:lstStyle/>
        <a:p>
          <a:endParaRPr lang="it-IT"/>
        </a:p>
      </dgm:t>
    </dgm:pt>
    <dgm:pt modelId="{901A1B74-E66B-4607-9A19-717A89B2B127}" type="sibTrans" cxnId="{920C63CC-829F-40C2-9360-BA07C5E4D8C6}">
      <dgm:prSet/>
      <dgm:spPr/>
      <dgm:t>
        <a:bodyPr/>
        <a:lstStyle/>
        <a:p>
          <a:endParaRPr lang="it-IT"/>
        </a:p>
      </dgm:t>
    </dgm:pt>
    <dgm:pt modelId="{1A8FF6C8-D8E8-4361-8875-632143753433}">
      <dgm:prSet phldrT="[Testo]"/>
      <dgm:spPr>
        <a:solidFill>
          <a:srgbClr val="6EB39B"/>
        </a:solidFill>
      </dgm:spPr>
      <dgm:t>
        <a:bodyPr/>
        <a:lstStyle/>
        <a:p>
          <a:r>
            <a:rPr lang="it-IT" dirty="0"/>
            <a:t>Deve essere inizializzato manualmente per generare le chiavi di sblocco e il token di root, per poi eseguire ogni volta l’</a:t>
          </a:r>
          <a:r>
            <a:rPr lang="it-IT" dirty="0" err="1"/>
            <a:t>unseal</a:t>
          </a:r>
          <a:r>
            <a:rPr lang="it-IT" dirty="0"/>
            <a:t>.  </a:t>
          </a:r>
        </a:p>
      </dgm:t>
    </dgm:pt>
    <dgm:pt modelId="{15EBEB94-D4F3-4854-95D7-2DF632560279}" type="parTrans" cxnId="{B808042E-C529-4FA2-B925-A75E4712AD46}">
      <dgm:prSet/>
      <dgm:spPr/>
      <dgm:t>
        <a:bodyPr/>
        <a:lstStyle/>
        <a:p>
          <a:endParaRPr lang="it-IT"/>
        </a:p>
      </dgm:t>
    </dgm:pt>
    <dgm:pt modelId="{72FC9C4E-2F31-4809-9AFB-DEAB5F43E26C}" type="sibTrans" cxnId="{B808042E-C529-4FA2-B925-A75E4712AD46}">
      <dgm:prSet/>
      <dgm:spPr/>
      <dgm:t>
        <a:bodyPr/>
        <a:lstStyle/>
        <a:p>
          <a:endParaRPr lang="it-IT"/>
        </a:p>
      </dgm:t>
    </dgm:pt>
    <dgm:pt modelId="{5C5310CD-4B29-4F29-B2F5-E33E22F33DED}" type="pres">
      <dgm:prSet presAssocID="{BA6F7B1D-6C7D-4A71-8060-2FDBA4D89148}" presName="diagram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40BFA5C1-4596-4D55-8D2D-7C849C454D43}" type="pres">
      <dgm:prSet presAssocID="{BA6F7B1D-6C7D-4A71-8060-2FDBA4D89148}" presName="matrix" presStyleCnt="0"/>
      <dgm:spPr/>
    </dgm:pt>
    <dgm:pt modelId="{AA3393A4-96FF-4F7E-8C5F-B434F02C3382}" type="pres">
      <dgm:prSet presAssocID="{BA6F7B1D-6C7D-4A71-8060-2FDBA4D89148}" presName="tile1" presStyleLbl="node1" presStyleIdx="0" presStyleCnt="4"/>
      <dgm:spPr/>
    </dgm:pt>
    <dgm:pt modelId="{B8FD08FE-F836-45D5-835D-EEB0BC491E54}" type="pres">
      <dgm:prSet presAssocID="{BA6F7B1D-6C7D-4A71-8060-2FDBA4D89148}" presName="tile1text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3698118F-CC62-4076-ACB3-72EEA2D72CD4}" type="pres">
      <dgm:prSet presAssocID="{BA6F7B1D-6C7D-4A71-8060-2FDBA4D89148}" presName="tile2" presStyleLbl="node1" presStyleIdx="1" presStyleCnt="4"/>
      <dgm:spPr/>
    </dgm:pt>
    <dgm:pt modelId="{86EF40F2-5E8B-4B01-99BC-126D93865EF4}" type="pres">
      <dgm:prSet presAssocID="{BA6F7B1D-6C7D-4A71-8060-2FDBA4D89148}" presName="tile2text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EB2FAD5F-54BA-43F5-9447-5C1FEDBFAD04}" type="pres">
      <dgm:prSet presAssocID="{BA6F7B1D-6C7D-4A71-8060-2FDBA4D89148}" presName="tile3" presStyleLbl="node1" presStyleIdx="2" presStyleCnt="4"/>
      <dgm:spPr/>
    </dgm:pt>
    <dgm:pt modelId="{1A0EF516-E2C7-424B-9F38-4E0F1C0CF5C8}" type="pres">
      <dgm:prSet presAssocID="{BA6F7B1D-6C7D-4A71-8060-2FDBA4D89148}" presName="tile3text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12D8AF33-FC42-4B64-A8A1-51B6B8212EC5}" type="pres">
      <dgm:prSet presAssocID="{BA6F7B1D-6C7D-4A71-8060-2FDBA4D89148}" presName="tile4" presStyleLbl="node1" presStyleIdx="3" presStyleCnt="4"/>
      <dgm:spPr/>
    </dgm:pt>
    <dgm:pt modelId="{F57FFF67-4ED9-43E4-9477-C7EFC113B472}" type="pres">
      <dgm:prSet presAssocID="{BA6F7B1D-6C7D-4A71-8060-2FDBA4D89148}" presName="tile4text" presStyleLbl="node1" presStyleIdx="3" presStyleCnt="4">
        <dgm:presLayoutVars>
          <dgm:chMax val="0"/>
          <dgm:chPref val="0"/>
          <dgm:bulletEnabled val="1"/>
        </dgm:presLayoutVars>
      </dgm:prSet>
      <dgm:spPr/>
    </dgm:pt>
    <dgm:pt modelId="{BF1A1B0A-4353-4AC2-A52B-060C44F23999}" type="pres">
      <dgm:prSet presAssocID="{BA6F7B1D-6C7D-4A71-8060-2FDBA4D89148}" presName="centerTile" presStyleLbl="fgShp" presStyleIdx="0" presStyleCnt="1">
        <dgm:presLayoutVars>
          <dgm:chMax val="0"/>
          <dgm:chPref val="0"/>
        </dgm:presLayoutVars>
      </dgm:prSet>
      <dgm:spPr/>
    </dgm:pt>
  </dgm:ptLst>
  <dgm:cxnLst>
    <dgm:cxn modelId="{813ED505-328C-4FA3-9D09-D6D9D95394C9}" type="presOf" srcId="{1A8FF6C8-D8E8-4361-8875-632143753433}" destId="{12D8AF33-FC42-4B64-A8A1-51B6B8212EC5}" srcOrd="0" destOrd="0" presId="urn:microsoft.com/office/officeart/2005/8/layout/matrix1"/>
    <dgm:cxn modelId="{62DA6319-0235-4EB1-B39B-696AAF16EDAD}" srcId="{FB91B6AB-F86B-40EF-AFBB-16A75FA30251}" destId="{5ACEF798-8524-4402-91BC-21315A32FA81}" srcOrd="0" destOrd="0" parTransId="{221F2CA2-09D7-4283-9DD1-7647B71371BD}" sibTransId="{2EB75397-3B0A-431B-9733-FEDF319EA080}"/>
    <dgm:cxn modelId="{B275581D-DC18-42BA-8A27-CC5DE54EFF6E}" type="presOf" srcId="{0750A597-11E8-469A-AEA6-8C7C2069217B}" destId="{EB2FAD5F-54BA-43F5-9447-5C1FEDBFAD04}" srcOrd="0" destOrd="0" presId="urn:microsoft.com/office/officeart/2005/8/layout/matrix1"/>
    <dgm:cxn modelId="{B808042E-C529-4FA2-B925-A75E4712AD46}" srcId="{FB91B6AB-F86B-40EF-AFBB-16A75FA30251}" destId="{1A8FF6C8-D8E8-4361-8875-632143753433}" srcOrd="3" destOrd="0" parTransId="{15EBEB94-D4F3-4854-95D7-2DF632560279}" sibTransId="{72FC9C4E-2F31-4809-9AFB-DEAB5F43E26C}"/>
    <dgm:cxn modelId="{4BD54D38-F8FD-4570-8EA8-4E33ECC57311}" type="presOf" srcId="{FB91B6AB-F86B-40EF-AFBB-16A75FA30251}" destId="{BF1A1B0A-4353-4AC2-A52B-060C44F23999}" srcOrd="0" destOrd="0" presId="urn:microsoft.com/office/officeart/2005/8/layout/matrix1"/>
    <dgm:cxn modelId="{C2AAC654-BB1C-45D4-BD42-0C12710DAB3C}" type="presOf" srcId="{0750A597-11E8-469A-AEA6-8C7C2069217B}" destId="{1A0EF516-E2C7-424B-9F38-4E0F1C0CF5C8}" srcOrd="1" destOrd="0" presId="urn:microsoft.com/office/officeart/2005/8/layout/matrix1"/>
    <dgm:cxn modelId="{CF145A87-9792-498D-A860-23193D9ABB28}" type="presOf" srcId="{56496D3F-B1A4-4F62-97F7-5A7721076EDE}" destId="{86EF40F2-5E8B-4B01-99BC-126D93865EF4}" srcOrd="1" destOrd="0" presId="urn:microsoft.com/office/officeart/2005/8/layout/matrix1"/>
    <dgm:cxn modelId="{28740F96-D9B0-4376-97AA-0765B7F3D9C4}" type="presOf" srcId="{5ACEF798-8524-4402-91BC-21315A32FA81}" destId="{B8FD08FE-F836-45D5-835D-EEB0BC491E54}" srcOrd="1" destOrd="0" presId="urn:microsoft.com/office/officeart/2005/8/layout/matrix1"/>
    <dgm:cxn modelId="{93C9A39F-F330-448B-A538-FFADBDCE08AC}" type="presOf" srcId="{5ACEF798-8524-4402-91BC-21315A32FA81}" destId="{AA3393A4-96FF-4F7E-8C5F-B434F02C3382}" srcOrd="0" destOrd="0" presId="urn:microsoft.com/office/officeart/2005/8/layout/matrix1"/>
    <dgm:cxn modelId="{59249AB3-DA41-4A83-94E9-CB08F592536B}" srcId="{FB91B6AB-F86B-40EF-AFBB-16A75FA30251}" destId="{56496D3F-B1A4-4F62-97F7-5A7721076EDE}" srcOrd="1" destOrd="0" parTransId="{50DAC09B-C6E7-4A8E-A4CF-558F3C283561}" sibTransId="{4072ADF8-B5FC-4939-8621-746E1E23A1D4}"/>
    <dgm:cxn modelId="{8986C6BE-53A5-431E-BD8A-C817BD477AB7}" srcId="{BA6F7B1D-6C7D-4A71-8060-2FDBA4D89148}" destId="{FB91B6AB-F86B-40EF-AFBB-16A75FA30251}" srcOrd="0" destOrd="0" parTransId="{CC69172F-714D-4E37-A4FC-C84CFB34D006}" sibTransId="{E362EDE7-44F2-4452-9C90-2518C6970CF5}"/>
    <dgm:cxn modelId="{920C63CC-829F-40C2-9360-BA07C5E4D8C6}" srcId="{FB91B6AB-F86B-40EF-AFBB-16A75FA30251}" destId="{0750A597-11E8-469A-AEA6-8C7C2069217B}" srcOrd="2" destOrd="0" parTransId="{221A5463-46CC-4DB7-A66B-D20440C645C4}" sibTransId="{901A1B74-E66B-4607-9A19-717A89B2B127}"/>
    <dgm:cxn modelId="{D63590D0-DFB2-4D4E-AC0C-7DAB35A63162}" type="presOf" srcId="{BA6F7B1D-6C7D-4A71-8060-2FDBA4D89148}" destId="{5C5310CD-4B29-4F29-B2F5-E33E22F33DED}" srcOrd="0" destOrd="0" presId="urn:microsoft.com/office/officeart/2005/8/layout/matrix1"/>
    <dgm:cxn modelId="{419608D5-670E-4DBE-B859-D0E0AC5C9974}" type="presOf" srcId="{1A8FF6C8-D8E8-4361-8875-632143753433}" destId="{F57FFF67-4ED9-43E4-9477-C7EFC113B472}" srcOrd="1" destOrd="0" presId="urn:microsoft.com/office/officeart/2005/8/layout/matrix1"/>
    <dgm:cxn modelId="{259C97DA-1401-460D-BA65-770D4D4E855B}" type="presOf" srcId="{56496D3F-B1A4-4F62-97F7-5A7721076EDE}" destId="{3698118F-CC62-4076-ACB3-72EEA2D72CD4}" srcOrd="0" destOrd="0" presId="urn:microsoft.com/office/officeart/2005/8/layout/matrix1"/>
    <dgm:cxn modelId="{992A340F-0149-4C13-8CDE-CA4042E06BEA}" type="presParOf" srcId="{5C5310CD-4B29-4F29-B2F5-E33E22F33DED}" destId="{40BFA5C1-4596-4D55-8D2D-7C849C454D43}" srcOrd="0" destOrd="0" presId="urn:microsoft.com/office/officeart/2005/8/layout/matrix1"/>
    <dgm:cxn modelId="{542BEC70-642C-46F6-A473-B48BD8508E14}" type="presParOf" srcId="{40BFA5C1-4596-4D55-8D2D-7C849C454D43}" destId="{AA3393A4-96FF-4F7E-8C5F-B434F02C3382}" srcOrd="0" destOrd="0" presId="urn:microsoft.com/office/officeart/2005/8/layout/matrix1"/>
    <dgm:cxn modelId="{6CB233CB-9307-4C38-B7EF-8188F57E53AA}" type="presParOf" srcId="{40BFA5C1-4596-4D55-8D2D-7C849C454D43}" destId="{B8FD08FE-F836-45D5-835D-EEB0BC491E54}" srcOrd="1" destOrd="0" presId="urn:microsoft.com/office/officeart/2005/8/layout/matrix1"/>
    <dgm:cxn modelId="{86EE328E-5D1F-491A-9BD4-581E6B7B4B2F}" type="presParOf" srcId="{40BFA5C1-4596-4D55-8D2D-7C849C454D43}" destId="{3698118F-CC62-4076-ACB3-72EEA2D72CD4}" srcOrd="2" destOrd="0" presId="urn:microsoft.com/office/officeart/2005/8/layout/matrix1"/>
    <dgm:cxn modelId="{4AFD901A-034C-4A7D-9869-D329C0D0DF96}" type="presParOf" srcId="{40BFA5C1-4596-4D55-8D2D-7C849C454D43}" destId="{86EF40F2-5E8B-4B01-99BC-126D93865EF4}" srcOrd="3" destOrd="0" presId="urn:microsoft.com/office/officeart/2005/8/layout/matrix1"/>
    <dgm:cxn modelId="{E767E430-F066-4217-B190-B2D89B031F50}" type="presParOf" srcId="{40BFA5C1-4596-4D55-8D2D-7C849C454D43}" destId="{EB2FAD5F-54BA-43F5-9447-5C1FEDBFAD04}" srcOrd="4" destOrd="0" presId="urn:microsoft.com/office/officeart/2005/8/layout/matrix1"/>
    <dgm:cxn modelId="{DC347E3C-4A1E-4D81-A899-5074926C7271}" type="presParOf" srcId="{40BFA5C1-4596-4D55-8D2D-7C849C454D43}" destId="{1A0EF516-E2C7-424B-9F38-4E0F1C0CF5C8}" srcOrd="5" destOrd="0" presId="urn:microsoft.com/office/officeart/2005/8/layout/matrix1"/>
    <dgm:cxn modelId="{C7D25871-6D77-438E-BAD6-B5EDAF2A1EE1}" type="presParOf" srcId="{40BFA5C1-4596-4D55-8D2D-7C849C454D43}" destId="{12D8AF33-FC42-4B64-A8A1-51B6B8212EC5}" srcOrd="6" destOrd="0" presId="urn:microsoft.com/office/officeart/2005/8/layout/matrix1"/>
    <dgm:cxn modelId="{37775FED-4836-43CA-8207-0D6DCB0082FF}" type="presParOf" srcId="{40BFA5C1-4596-4D55-8D2D-7C849C454D43}" destId="{F57FFF67-4ED9-43E4-9477-C7EFC113B472}" srcOrd="7" destOrd="0" presId="urn:microsoft.com/office/officeart/2005/8/layout/matrix1"/>
    <dgm:cxn modelId="{905B0692-830F-462B-A4F3-0850BB53151E}" type="presParOf" srcId="{5C5310CD-4B29-4F29-B2F5-E33E22F33DED}" destId="{BF1A1B0A-4353-4AC2-A52B-060C44F23999}" srcOrd="1" destOrd="0" presId="urn:microsoft.com/office/officeart/2005/8/layout/matrix1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E53C1729-4BAC-49E8-B009-74D9C705F724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41EE6F75-F24E-4BDC-B4E3-AC30CC3BDDB7}">
      <dgm:prSet phldrT="[Testo]" custT="1"/>
      <dgm:spPr>
        <a:solidFill>
          <a:srgbClr val="6EB39B"/>
        </a:solidFill>
      </dgm:spPr>
      <dgm:t>
        <a:bodyPr/>
        <a:lstStyle/>
        <a:p>
          <a:r>
            <a:rPr lang="it-IT" sz="1600" b="1" dirty="0" err="1"/>
            <a:t>url</a:t>
          </a:r>
          <a:r>
            <a:rPr lang="it-IT" sz="1600" b="1" dirty="0"/>
            <a:t>="</a:t>
          </a:r>
          <a:r>
            <a:rPr lang="it-IT" sz="1600" b="1" dirty="0" err="1"/>
            <a:t>ldap</a:t>
          </a:r>
          <a:r>
            <a:rPr lang="it-IT" sz="1600" b="1" dirty="0"/>
            <a:t>://localhost:389"</a:t>
          </a:r>
        </a:p>
      </dgm:t>
    </dgm:pt>
    <dgm:pt modelId="{D5C7EC5A-CE10-430A-B59F-97169833F959}" type="parTrans" cxnId="{82835C90-FD19-4A73-9C13-68A14D1804FE}">
      <dgm:prSet/>
      <dgm:spPr/>
      <dgm:t>
        <a:bodyPr/>
        <a:lstStyle/>
        <a:p>
          <a:endParaRPr lang="it-IT"/>
        </a:p>
      </dgm:t>
    </dgm:pt>
    <dgm:pt modelId="{9DF099AF-7155-4FA3-8DD1-F15145AD621C}" type="sibTrans" cxnId="{82835C90-FD19-4A73-9C13-68A14D1804FE}">
      <dgm:prSet/>
      <dgm:spPr/>
      <dgm:t>
        <a:bodyPr/>
        <a:lstStyle/>
        <a:p>
          <a:endParaRPr lang="it-IT"/>
        </a:p>
      </dgm:t>
    </dgm:pt>
    <dgm:pt modelId="{1862057D-0C29-4608-A9DB-4D2A00ED7BA9}">
      <dgm:prSet phldrT="[Testo]" custT="1"/>
      <dgm:spPr/>
      <dgm:t>
        <a:bodyPr/>
        <a:lstStyle/>
        <a:p>
          <a:pPr>
            <a:buNone/>
          </a:pPr>
          <a:r>
            <a:rPr lang="it-IT" sz="1800" dirty="0"/>
            <a:t>Definisce l'URL del server LDAP a cui Vault si connetterà per l'autenticazione.</a:t>
          </a:r>
        </a:p>
      </dgm:t>
    </dgm:pt>
    <dgm:pt modelId="{CA30A324-4ABD-4637-B58A-48138B8A3449}" type="parTrans" cxnId="{2AD23F28-2705-484C-870D-3E82A707B38A}">
      <dgm:prSet/>
      <dgm:spPr/>
      <dgm:t>
        <a:bodyPr/>
        <a:lstStyle/>
        <a:p>
          <a:endParaRPr lang="it-IT"/>
        </a:p>
      </dgm:t>
    </dgm:pt>
    <dgm:pt modelId="{F4984435-4761-4718-97A9-9ADF78715A46}" type="sibTrans" cxnId="{2AD23F28-2705-484C-870D-3E82A707B38A}">
      <dgm:prSet/>
      <dgm:spPr/>
      <dgm:t>
        <a:bodyPr/>
        <a:lstStyle/>
        <a:p>
          <a:endParaRPr lang="it-IT"/>
        </a:p>
      </dgm:t>
    </dgm:pt>
    <dgm:pt modelId="{13AD25CC-14CF-40DA-8ECE-FEA5601DF342}">
      <dgm:prSet phldrT="[Testo]" custT="1"/>
      <dgm:spPr>
        <a:solidFill>
          <a:srgbClr val="6EB39B"/>
        </a:solidFill>
      </dgm:spPr>
      <dgm:t>
        <a:bodyPr/>
        <a:lstStyle/>
        <a:p>
          <a:r>
            <a:rPr lang="fr-FR" sz="1600" b="1" dirty="0" err="1"/>
            <a:t>binddn</a:t>
          </a:r>
          <a:r>
            <a:rPr lang="fr-FR" sz="1600" b="1" dirty="0"/>
            <a:t>="</a:t>
          </a:r>
          <a:r>
            <a:rPr lang="fr-FR" sz="1600" b="1" dirty="0" err="1"/>
            <a:t>uid</a:t>
          </a:r>
          <a:r>
            <a:rPr lang="fr-FR" sz="1600" b="1" dirty="0"/>
            <a:t>=admin1,ou=</a:t>
          </a:r>
          <a:r>
            <a:rPr lang="fr-FR" sz="1600" b="1" dirty="0" err="1"/>
            <a:t>users,dc</a:t>
          </a:r>
          <a:r>
            <a:rPr lang="fr-FR" sz="1600" b="1" dirty="0"/>
            <a:t>=</a:t>
          </a:r>
          <a:r>
            <a:rPr lang="fr-FR" sz="1600" b="1" dirty="0" err="1"/>
            <a:t>example,dc</a:t>
          </a:r>
          <a:r>
            <a:rPr lang="fr-FR" sz="1600" b="1" dirty="0"/>
            <a:t>=com"</a:t>
          </a:r>
          <a:endParaRPr lang="it-IT" sz="1600" b="1" dirty="0"/>
        </a:p>
      </dgm:t>
    </dgm:pt>
    <dgm:pt modelId="{9D150DFD-6365-4309-8A0F-76117B122D74}" type="parTrans" cxnId="{9E3BCD2F-0805-4D52-A09E-8FFEDFD0CFB6}">
      <dgm:prSet/>
      <dgm:spPr/>
      <dgm:t>
        <a:bodyPr/>
        <a:lstStyle/>
        <a:p>
          <a:endParaRPr lang="it-IT"/>
        </a:p>
      </dgm:t>
    </dgm:pt>
    <dgm:pt modelId="{BD32856A-94B2-4699-9735-1235DEFE7804}" type="sibTrans" cxnId="{9E3BCD2F-0805-4D52-A09E-8FFEDFD0CFB6}">
      <dgm:prSet/>
      <dgm:spPr/>
      <dgm:t>
        <a:bodyPr/>
        <a:lstStyle/>
        <a:p>
          <a:endParaRPr lang="it-IT"/>
        </a:p>
      </dgm:t>
    </dgm:pt>
    <dgm:pt modelId="{94D72579-F18D-4A04-8053-96A469F47457}">
      <dgm:prSet phldrT="[Testo]" custT="1"/>
      <dgm:spPr/>
      <dgm:t>
        <a:bodyPr/>
        <a:lstStyle/>
        <a:p>
          <a:pPr>
            <a:buNone/>
          </a:pPr>
          <a:r>
            <a:rPr lang="it-IT" sz="1800" dirty="0"/>
            <a:t>È il "</a:t>
          </a:r>
          <a:r>
            <a:rPr lang="it-IT" sz="1800" dirty="0" err="1"/>
            <a:t>Distinguished</a:t>
          </a:r>
          <a:r>
            <a:rPr lang="it-IT" sz="1800" dirty="0"/>
            <a:t> Name" (DN) dell'utente che Vault usa per connettersi al</a:t>
          </a:r>
        </a:p>
      </dgm:t>
    </dgm:pt>
    <dgm:pt modelId="{B5FF5D32-921C-47BE-B102-32678DA8C3CD}" type="parTrans" cxnId="{A31B595A-6678-456F-AFF6-73C9555602E1}">
      <dgm:prSet/>
      <dgm:spPr/>
      <dgm:t>
        <a:bodyPr/>
        <a:lstStyle/>
        <a:p>
          <a:endParaRPr lang="it-IT"/>
        </a:p>
      </dgm:t>
    </dgm:pt>
    <dgm:pt modelId="{EBA972D3-C95B-458D-81EC-E0F41342B91E}" type="sibTrans" cxnId="{A31B595A-6678-456F-AFF6-73C9555602E1}">
      <dgm:prSet/>
      <dgm:spPr/>
      <dgm:t>
        <a:bodyPr/>
        <a:lstStyle/>
        <a:p>
          <a:endParaRPr lang="it-IT"/>
        </a:p>
      </dgm:t>
    </dgm:pt>
    <dgm:pt modelId="{EDBBC6B4-BDFB-4AB5-83CA-BE5EAED91416}">
      <dgm:prSet phldrT="[Testo]"/>
      <dgm:spPr>
        <a:solidFill>
          <a:srgbClr val="6EB39B"/>
        </a:solidFill>
      </dgm:spPr>
      <dgm:t>
        <a:bodyPr/>
        <a:lstStyle/>
        <a:p>
          <a:r>
            <a:rPr lang="it-IT" b="1" dirty="0" err="1"/>
            <a:t>bindpass</a:t>
          </a:r>
          <a:r>
            <a:rPr lang="it-IT" b="1" dirty="0"/>
            <a:t>="admin"</a:t>
          </a:r>
        </a:p>
      </dgm:t>
    </dgm:pt>
    <dgm:pt modelId="{BD996DC4-B709-4F52-B400-BE701BBDA236}" type="parTrans" cxnId="{8462E47B-B890-4F8F-80B1-76C7B34DC061}">
      <dgm:prSet/>
      <dgm:spPr/>
      <dgm:t>
        <a:bodyPr/>
        <a:lstStyle/>
        <a:p>
          <a:endParaRPr lang="it-IT"/>
        </a:p>
      </dgm:t>
    </dgm:pt>
    <dgm:pt modelId="{696E50EB-086D-4313-935F-9CACD951078F}" type="sibTrans" cxnId="{8462E47B-B890-4F8F-80B1-76C7B34DC061}">
      <dgm:prSet/>
      <dgm:spPr/>
      <dgm:t>
        <a:bodyPr/>
        <a:lstStyle/>
        <a:p>
          <a:endParaRPr lang="it-IT"/>
        </a:p>
      </dgm:t>
    </dgm:pt>
    <dgm:pt modelId="{35ABA13E-1766-42E2-A6BC-4E906BE15B80}">
      <dgm:prSet phldrT="[Testo]" custT="1"/>
      <dgm:spPr/>
      <dgm:t>
        <a:bodyPr/>
        <a:lstStyle/>
        <a:p>
          <a:pPr>
            <a:buNone/>
          </a:pPr>
          <a:r>
            <a:rPr lang="it-IT" sz="1800" dirty="0"/>
            <a:t>È la password associata al </a:t>
          </a:r>
          <a:r>
            <a:rPr lang="it-IT" sz="1800" dirty="0" err="1"/>
            <a:t>binddn</a:t>
          </a:r>
          <a:r>
            <a:rPr lang="it-IT" sz="1800" dirty="0"/>
            <a:t>.</a:t>
          </a:r>
        </a:p>
      </dgm:t>
    </dgm:pt>
    <dgm:pt modelId="{694EDAA4-7EC6-4E42-B313-52DECCB44777}" type="parTrans" cxnId="{F75C3FFA-7497-49AF-9901-78EC44A6CF3F}">
      <dgm:prSet/>
      <dgm:spPr/>
      <dgm:t>
        <a:bodyPr/>
        <a:lstStyle/>
        <a:p>
          <a:endParaRPr lang="it-IT"/>
        </a:p>
      </dgm:t>
    </dgm:pt>
    <dgm:pt modelId="{9ECB9995-B48C-4D98-ACDF-F459AF652883}" type="sibTrans" cxnId="{F75C3FFA-7497-49AF-9901-78EC44A6CF3F}">
      <dgm:prSet/>
      <dgm:spPr/>
      <dgm:t>
        <a:bodyPr/>
        <a:lstStyle/>
        <a:p>
          <a:endParaRPr lang="it-IT"/>
        </a:p>
      </dgm:t>
    </dgm:pt>
    <dgm:pt modelId="{F06A7B12-D21D-4BF0-9837-6129EFC7D5CE}">
      <dgm:prSet phldrT="[Testo]"/>
      <dgm:spPr>
        <a:solidFill>
          <a:srgbClr val="6EB39B"/>
        </a:solidFill>
      </dgm:spPr>
      <dgm:t>
        <a:bodyPr/>
        <a:lstStyle/>
        <a:p>
          <a:r>
            <a:rPr lang="it-IT" b="1" dirty="0" err="1"/>
            <a:t>userdn</a:t>
          </a:r>
          <a:r>
            <a:rPr lang="it-IT" b="1" dirty="0"/>
            <a:t>="ou=</a:t>
          </a:r>
          <a:r>
            <a:rPr lang="it-IT" b="1" dirty="0" err="1"/>
            <a:t>users,dc</a:t>
          </a:r>
          <a:r>
            <a:rPr lang="it-IT" b="1" dirty="0"/>
            <a:t>=</a:t>
          </a:r>
          <a:r>
            <a:rPr lang="it-IT" b="1" dirty="0" err="1"/>
            <a:t>example,dc</a:t>
          </a:r>
          <a:r>
            <a:rPr lang="it-IT" b="1" dirty="0"/>
            <a:t>=</a:t>
          </a:r>
          <a:r>
            <a:rPr lang="it-IT" b="1" dirty="0" err="1"/>
            <a:t>com</a:t>
          </a:r>
          <a:r>
            <a:rPr lang="it-IT" b="1" dirty="0"/>
            <a:t>"</a:t>
          </a:r>
        </a:p>
      </dgm:t>
    </dgm:pt>
    <dgm:pt modelId="{011E52D9-7E0D-431C-9C5F-51C6DC86DEE2}" type="parTrans" cxnId="{DFC90B03-29D7-49E6-A003-715E745079EB}">
      <dgm:prSet/>
      <dgm:spPr/>
      <dgm:t>
        <a:bodyPr/>
        <a:lstStyle/>
        <a:p>
          <a:endParaRPr lang="it-IT"/>
        </a:p>
      </dgm:t>
    </dgm:pt>
    <dgm:pt modelId="{F5C9B674-EDA7-4EF4-866C-30F791A03251}" type="sibTrans" cxnId="{DFC90B03-29D7-49E6-A003-715E745079EB}">
      <dgm:prSet/>
      <dgm:spPr/>
      <dgm:t>
        <a:bodyPr/>
        <a:lstStyle/>
        <a:p>
          <a:endParaRPr lang="it-IT"/>
        </a:p>
      </dgm:t>
    </dgm:pt>
    <dgm:pt modelId="{ECD27CC6-A152-4AF0-88E8-E32E17A25443}">
      <dgm:prSet phldrT="[Testo]"/>
      <dgm:spPr>
        <a:solidFill>
          <a:srgbClr val="6EB39B"/>
        </a:solidFill>
      </dgm:spPr>
      <dgm:t>
        <a:bodyPr/>
        <a:lstStyle/>
        <a:p>
          <a:r>
            <a:rPr lang="it-IT" b="1" dirty="0" err="1"/>
            <a:t>userattr</a:t>
          </a:r>
          <a:r>
            <a:rPr lang="it-IT" b="1" dirty="0"/>
            <a:t>="</a:t>
          </a:r>
          <a:r>
            <a:rPr lang="it-IT" b="1" dirty="0" err="1"/>
            <a:t>uid</a:t>
          </a:r>
          <a:r>
            <a:rPr lang="it-IT" b="1" dirty="0"/>
            <a:t>"</a:t>
          </a:r>
        </a:p>
      </dgm:t>
    </dgm:pt>
    <dgm:pt modelId="{41447006-A615-499E-898A-7E1A259298D6}" type="parTrans" cxnId="{EBEB6153-19CA-40FE-842C-F3301621C047}">
      <dgm:prSet/>
      <dgm:spPr/>
      <dgm:t>
        <a:bodyPr/>
        <a:lstStyle/>
        <a:p>
          <a:endParaRPr lang="it-IT"/>
        </a:p>
      </dgm:t>
    </dgm:pt>
    <dgm:pt modelId="{96FBF7A4-AFFF-4B9A-9468-B40552CD882F}" type="sibTrans" cxnId="{EBEB6153-19CA-40FE-842C-F3301621C047}">
      <dgm:prSet/>
      <dgm:spPr/>
      <dgm:t>
        <a:bodyPr/>
        <a:lstStyle/>
        <a:p>
          <a:endParaRPr lang="it-IT"/>
        </a:p>
      </dgm:t>
    </dgm:pt>
    <dgm:pt modelId="{AC858B09-B7A8-4299-9C33-DB523AAA78A0}">
      <dgm:prSet phldrT="[Testo]"/>
      <dgm:spPr>
        <a:solidFill>
          <a:srgbClr val="6EB39B"/>
        </a:solidFill>
      </dgm:spPr>
      <dgm:t>
        <a:bodyPr/>
        <a:lstStyle/>
        <a:p>
          <a:r>
            <a:rPr lang="it-IT" b="1" dirty="0" err="1"/>
            <a:t>userfilter</a:t>
          </a:r>
          <a:r>
            <a:rPr lang="it-IT" b="1" dirty="0"/>
            <a:t>="({{.</a:t>
          </a:r>
          <a:r>
            <a:rPr lang="it-IT" b="1" dirty="0" err="1"/>
            <a:t>UserAttr</a:t>
          </a:r>
          <a:r>
            <a:rPr lang="it-IT" b="1" dirty="0"/>
            <a:t>}}={{.Username}})"</a:t>
          </a:r>
        </a:p>
      </dgm:t>
    </dgm:pt>
    <dgm:pt modelId="{E430A631-1C65-4935-AE0E-B981DB44C699}" type="parTrans" cxnId="{1B4835E5-0364-47E5-9DEF-0C71D24810D8}">
      <dgm:prSet/>
      <dgm:spPr/>
      <dgm:t>
        <a:bodyPr/>
        <a:lstStyle/>
        <a:p>
          <a:endParaRPr lang="it-IT"/>
        </a:p>
      </dgm:t>
    </dgm:pt>
    <dgm:pt modelId="{1710CF06-AD9B-436E-85D4-C83693875CB4}" type="sibTrans" cxnId="{1B4835E5-0364-47E5-9DEF-0C71D24810D8}">
      <dgm:prSet/>
      <dgm:spPr/>
      <dgm:t>
        <a:bodyPr/>
        <a:lstStyle/>
        <a:p>
          <a:endParaRPr lang="it-IT"/>
        </a:p>
      </dgm:t>
    </dgm:pt>
    <dgm:pt modelId="{54D250A9-9ACA-4804-8451-4333A8454D23}">
      <dgm:prSet phldrT="[Testo]"/>
      <dgm:spPr>
        <a:solidFill>
          <a:srgbClr val="6EB39B"/>
        </a:solidFill>
      </dgm:spPr>
      <dgm:t>
        <a:bodyPr/>
        <a:lstStyle/>
        <a:p>
          <a:r>
            <a:rPr lang="fr-FR" b="1" dirty="0" err="1"/>
            <a:t>groupdn</a:t>
          </a:r>
          <a:r>
            <a:rPr lang="fr-FR" b="1" dirty="0"/>
            <a:t>="ou=</a:t>
          </a:r>
          <a:r>
            <a:rPr lang="fr-FR" b="1" dirty="0" err="1"/>
            <a:t>groups,dc</a:t>
          </a:r>
          <a:r>
            <a:rPr lang="fr-FR" b="1" dirty="0"/>
            <a:t>=</a:t>
          </a:r>
          <a:r>
            <a:rPr lang="fr-FR" b="1" dirty="0" err="1"/>
            <a:t>example,dc</a:t>
          </a:r>
          <a:r>
            <a:rPr lang="fr-FR" b="1" dirty="0"/>
            <a:t>=com"</a:t>
          </a:r>
          <a:endParaRPr lang="it-IT" b="1" dirty="0"/>
        </a:p>
      </dgm:t>
    </dgm:pt>
    <dgm:pt modelId="{969E1615-686D-422F-911B-42D3890E20A8}" type="parTrans" cxnId="{7194B49B-DA25-417C-8505-5EAC8FFA7952}">
      <dgm:prSet/>
      <dgm:spPr/>
      <dgm:t>
        <a:bodyPr/>
        <a:lstStyle/>
        <a:p>
          <a:endParaRPr lang="it-IT"/>
        </a:p>
      </dgm:t>
    </dgm:pt>
    <dgm:pt modelId="{77BD5496-C440-4E99-8DAB-D362D13A9BD9}" type="sibTrans" cxnId="{7194B49B-DA25-417C-8505-5EAC8FFA7952}">
      <dgm:prSet/>
      <dgm:spPr/>
      <dgm:t>
        <a:bodyPr/>
        <a:lstStyle/>
        <a:p>
          <a:endParaRPr lang="it-IT"/>
        </a:p>
      </dgm:t>
    </dgm:pt>
    <dgm:pt modelId="{8DD5563B-CA45-4EDF-B0B2-C34A4706831F}">
      <dgm:prSet phldrT="[Testo]"/>
      <dgm:spPr>
        <a:solidFill>
          <a:srgbClr val="6EB39B"/>
        </a:solidFill>
      </dgm:spPr>
      <dgm:t>
        <a:bodyPr/>
        <a:lstStyle/>
        <a:p>
          <a:r>
            <a:rPr lang="it-IT" b="1" dirty="0" err="1"/>
            <a:t>groupfilter</a:t>
          </a:r>
          <a:r>
            <a:rPr lang="it-IT" b="1" dirty="0"/>
            <a:t>="(</a:t>
          </a:r>
          <a:r>
            <a:rPr lang="it-IT" b="1" dirty="0" err="1"/>
            <a:t>member</a:t>
          </a:r>
          <a:r>
            <a:rPr lang="it-IT" b="1" dirty="0"/>
            <a:t>={{.</a:t>
          </a:r>
          <a:r>
            <a:rPr lang="it-IT" b="1" dirty="0" err="1"/>
            <a:t>UserDN</a:t>
          </a:r>
          <a:r>
            <a:rPr lang="it-IT" b="1" dirty="0"/>
            <a:t>}})"</a:t>
          </a:r>
        </a:p>
      </dgm:t>
    </dgm:pt>
    <dgm:pt modelId="{030415B7-6332-45DE-AF6F-0CF1C2ECD449}" type="parTrans" cxnId="{8BA732FA-43B8-4277-9C49-DFFB77E7EF41}">
      <dgm:prSet/>
      <dgm:spPr/>
      <dgm:t>
        <a:bodyPr/>
        <a:lstStyle/>
        <a:p>
          <a:endParaRPr lang="it-IT"/>
        </a:p>
      </dgm:t>
    </dgm:pt>
    <dgm:pt modelId="{9381802A-6693-48EC-9C1A-9FF6F3573E53}" type="sibTrans" cxnId="{8BA732FA-43B8-4277-9C49-DFFB77E7EF41}">
      <dgm:prSet/>
      <dgm:spPr/>
      <dgm:t>
        <a:bodyPr/>
        <a:lstStyle/>
        <a:p>
          <a:endParaRPr lang="it-IT"/>
        </a:p>
      </dgm:t>
    </dgm:pt>
    <dgm:pt modelId="{ECE85521-77C0-4E2F-943A-C144A83C75E3}">
      <dgm:prSet phldrT="[Testo]"/>
      <dgm:spPr>
        <a:solidFill>
          <a:srgbClr val="6EB39B"/>
        </a:solidFill>
      </dgm:spPr>
      <dgm:t>
        <a:bodyPr/>
        <a:lstStyle/>
        <a:p>
          <a:r>
            <a:rPr lang="it-IT" b="1" dirty="0" err="1"/>
            <a:t>insecure_tls</a:t>
          </a:r>
          <a:r>
            <a:rPr lang="it-IT" b="1" dirty="0"/>
            <a:t>=true</a:t>
          </a:r>
        </a:p>
      </dgm:t>
    </dgm:pt>
    <dgm:pt modelId="{60AC11F8-9ACF-4D29-B1F9-44D092E02D6E}" type="parTrans" cxnId="{97286C9D-E5AA-460E-97EC-3E89F9CFE36C}">
      <dgm:prSet/>
      <dgm:spPr/>
      <dgm:t>
        <a:bodyPr/>
        <a:lstStyle/>
        <a:p>
          <a:endParaRPr lang="it-IT"/>
        </a:p>
      </dgm:t>
    </dgm:pt>
    <dgm:pt modelId="{6F6BD4A2-1454-4AFD-B3BB-19FE8EDD2492}" type="sibTrans" cxnId="{97286C9D-E5AA-460E-97EC-3E89F9CFE36C}">
      <dgm:prSet/>
      <dgm:spPr/>
      <dgm:t>
        <a:bodyPr/>
        <a:lstStyle/>
        <a:p>
          <a:endParaRPr lang="it-IT"/>
        </a:p>
      </dgm:t>
    </dgm:pt>
    <dgm:pt modelId="{25B62D4F-7A6D-4C6B-8F45-D558A33DA58F}">
      <dgm:prSet phldrT="[Testo]"/>
      <dgm:spPr>
        <a:solidFill>
          <a:srgbClr val="6EB39B"/>
        </a:solidFill>
      </dgm:spPr>
      <dgm:t>
        <a:bodyPr/>
        <a:lstStyle/>
        <a:p>
          <a:r>
            <a:rPr lang="it-IT" b="1" dirty="0" err="1"/>
            <a:t>groupattr</a:t>
          </a:r>
          <a:r>
            <a:rPr lang="it-IT" b="1" dirty="0"/>
            <a:t>="</a:t>
          </a:r>
          <a:r>
            <a:rPr lang="it-IT" b="1" dirty="0" err="1"/>
            <a:t>cn</a:t>
          </a:r>
          <a:r>
            <a:rPr lang="it-IT" b="1" dirty="0"/>
            <a:t>"</a:t>
          </a:r>
        </a:p>
      </dgm:t>
    </dgm:pt>
    <dgm:pt modelId="{6E631E9B-C960-4EA4-83E9-9B23728D0251}" type="parTrans" cxnId="{BC10913E-C083-44D1-BA85-103067E32AC9}">
      <dgm:prSet/>
      <dgm:spPr/>
      <dgm:t>
        <a:bodyPr/>
        <a:lstStyle/>
        <a:p>
          <a:endParaRPr lang="it-IT"/>
        </a:p>
      </dgm:t>
    </dgm:pt>
    <dgm:pt modelId="{21ACF723-96F7-417C-A998-BC909BDDADCA}" type="sibTrans" cxnId="{BC10913E-C083-44D1-BA85-103067E32AC9}">
      <dgm:prSet/>
      <dgm:spPr/>
      <dgm:t>
        <a:bodyPr/>
        <a:lstStyle/>
        <a:p>
          <a:endParaRPr lang="it-IT"/>
        </a:p>
      </dgm:t>
    </dgm:pt>
    <dgm:pt modelId="{C022BD6E-E9FE-4EA5-ACDB-90AD19DF8CBA}">
      <dgm:prSet phldrT="[Testo]" custT="1"/>
      <dgm:spPr/>
      <dgm:t>
        <a:bodyPr/>
        <a:lstStyle/>
        <a:p>
          <a:pPr>
            <a:buNone/>
          </a:pPr>
          <a:r>
            <a:rPr lang="it-IT" sz="1800" dirty="0"/>
            <a:t>Specifica il DN di base dove Vault cercherà gli utenti nel server LDAP.</a:t>
          </a:r>
        </a:p>
      </dgm:t>
    </dgm:pt>
    <dgm:pt modelId="{199CE918-328A-4E55-9820-F7A5A5B69EBC}" type="parTrans" cxnId="{EF78570E-6078-469D-8BBC-A63492709985}">
      <dgm:prSet/>
      <dgm:spPr/>
      <dgm:t>
        <a:bodyPr/>
        <a:lstStyle/>
        <a:p>
          <a:endParaRPr lang="it-IT"/>
        </a:p>
      </dgm:t>
    </dgm:pt>
    <dgm:pt modelId="{A0F361FB-C786-498E-A918-C5CAA3291400}" type="sibTrans" cxnId="{EF78570E-6078-469D-8BBC-A63492709985}">
      <dgm:prSet/>
      <dgm:spPr/>
      <dgm:t>
        <a:bodyPr/>
        <a:lstStyle/>
        <a:p>
          <a:endParaRPr lang="it-IT"/>
        </a:p>
      </dgm:t>
    </dgm:pt>
    <dgm:pt modelId="{DAF85F98-3E36-4C59-9A43-F3A1504F1568}">
      <dgm:prSet phldrT="[Testo]" custT="1"/>
      <dgm:spPr/>
      <dgm:t>
        <a:bodyPr/>
        <a:lstStyle/>
        <a:p>
          <a:pPr>
            <a:buNone/>
          </a:pPr>
          <a:r>
            <a:rPr lang="it-IT" sz="1800" dirty="0"/>
            <a:t>Definisce quale attributo deve essere usato per identificare l'utente LDAP.</a:t>
          </a:r>
        </a:p>
      </dgm:t>
    </dgm:pt>
    <dgm:pt modelId="{F0EEB347-E936-4A79-A19C-045E9C075121}" type="parTrans" cxnId="{F7F290FF-3250-4F52-B172-36BBA072283E}">
      <dgm:prSet/>
      <dgm:spPr/>
      <dgm:t>
        <a:bodyPr/>
        <a:lstStyle/>
        <a:p>
          <a:endParaRPr lang="it-IT"/>
        </a:p>
      </dgm:t>
    </dgm:pt>
    <dgm:pt modelId="{F6F3F7EB-7730-4307-9DA7-D0554F7DCC91}" type="sibTrans" cxnId="{F7F290FF-3250-4F52-B172-36BBA072283E}">
      <dgm:prSet/>
      <dgm:spPr/>
      <dgm:t>
        <a:bodyPr/>
        <a:lstStyle/>
        <a:p>
          <a:endParaRPr lang="it-IT"/>
        </a:p>
      </dgm:t>
    </dgm:pt>
    <dgm:pt modelId="{4E2FF7BB-8A92-451C-94E8-FBE25CE16F0E}">
      <dgm:prSet phldrT="[Testo]" custT="1"/>
      <dgm:spPr/>
      <dgm:t>
        <a:bodyPr/>
        <a:lstStyle/>
        <a:p>
          <a:pPr>
            <a:buNone/>
          </a:pPr>
          <a:r>
            <a:rPr lang="it-IT" sz="1400" dirty="0"/>
            <a:t>È un filtro LDAP che specifica come trovare un utente nel database LDAP. </a:t>
          </a:r>
        </a:p>
      </dgm:t>
    </dgm:pt>
    <dgm:pt modelId="{24C15A13-CACF-4476-8767-98817D916CEB}" type="parTrans" cxnId="{FCBA4F27-474C-4A13-BDEB-8551ED0ADD8C}">
      <dgm:prSet/>
      <dgm:spPr/>
      <dgm:t>
        <a:bodyPr/>
        <a:lstStyle/>
        <a:p>
          <a:endParaRPr lang="it-IT"/>
        </a:p>
      </dgm:t>
    </dgm:pt>
    <dgm:pt modelId="{464741A2-0FD2-48AF-B4B5-A8394EE15BAE}" type="sibTrans" cxnId="{FCBA4F27-474C-4A13-BDEB-8551ED0ADD8C}">
      <dgm:prSet/>
      <dgm:spPr/>
      <dgm:t>
        <a:bodyPr/>
        <a:lstStyle/>
        <a:p>
          <a:endParaRPr lang="it-IT"/>
        </a:p>
      </dgm:t>
    </dgm:pt>
    <dgm:pt modelId="{807472D0-9BEE-480E-B363-F6EBCCFDBA17}">
      <dgm:prSet phldrT="[Testo]" custT="1"/>
      <dgm:spPr/>
      <dgm:t>
        <a:bodyPr/>
        <a:lstStyle/>
        <a:p>
          <a:pPr>
            <a:buNone/>
          </a:pPr>
          <a:r>
            <a:rPr lang="it-IT" sz="1800" dirty="0"/>
            <a:t>È un filtro LDAP che determina come trovare i gruppi a cui un utente appartiene.</a:t>
          </a:r>
        </a:p>
      </dgm:t>
    </dgm:pt>
    <dgm:pt modelId="{72CAECB1-CD87-4676-9BE9-85BA0D44EAF2}" type="parTrans" cxnId="{9E352339-281C-46D7-AD5D-01D7D2456271}">
      <dgm:prSet/>
      <dgm:spPr/>
      <dgm:t>
        <a:bodyPr/>
        <a:lstStyle/>
        <a:p>
          <a:endParaRPr lang="it-IT"/>
        </a:p>
      </dgm:t>
    </dgm:pt>
    <dgm:pt modelId="{C1FD458D-CC93-42B7-921F-6795D6F4CCCA}" type="sibTrans" cxnId="{9E352339-281C-46D7-AD5D-01D7D2456271}">
      <dgm:prSet/>
      <dgm:spPr/>
      <dgm:t>
        <a:bodyPr/>
        <a:lstStyle/>
        <a:p>
          <a:endParaRPr lang="it-IT"/>
        </a:p>
      </dgm:t>
    </dgm:pt>
    <dgm:pt modelId="{4BBF7396-3CC3-427F-9376-99DDCD932260}">
      <dgm:prSet phldrT="[Testo]" custT="1"/>
      <dgm:spPr/>
      <dgm:t>
        <a:bodyPr/>
        <a:lstStyle/>
        <a:p>
          <a:pPr>
            <a:buNone/>
          </a:pPr>
          <a:r>
            <a:rPr lang="it-IT" sz="1800" dirty="0"/>
            <a:t>Specifica quale attributo del gruppo LDAP deve essere usato come identificatore del gruppo.</a:t>
          </a:r>
        </a:p>
      </dgm:t>
    </dgm:pt>
    <dgm:pt modelId="{4F58FF43-52E0-4621-A292-1F4B2DBE3B22}" type="parTrans" cxnId="{DB878EE7-B20C-4D26-B821-81E25733969C}">
      <dgm:prSet/>
      <dgm:spPr/>
      <dgm:t>
        <a:bodyPr/>
        <a:lstStyle/>
        <a:p>
          <a:endParaRPr lang="it-IT"/>
        </a:p>
      </dgm:t>
    </dgm:pt>
    <dgm:pt modelId="{D2C59BA4-4EA2-4F1B-8BEA-1050B68BFB30}" type="sibTrans" cxnId="{DB878EE7-B20C-4D26-B821-81E25733969C}">
      <dgm:prSet/>
      <dgm:spPr/>
      <dgm:t>
        <a:bodyPr/>
        <a:lstStyle/>
        <a:p>
          <a:endParaRPr lang="it-IT"/>
        </a:p>
      </dgm:t>
    </dgm:pt>
    <dgm:pt modelId="{0B0A6C28-736E-4982-8514-3A6A604A9FFA}">
      <dgm:prSet phldrT="[Testo]" custT="1"/>
      <dgm:spPr/>
      <dgm:t>
        <a:bodyPr/>
        <a:lstStyle/>
        <a:p>
          <a:pPr>
            <a:buNone/>
          </a:pPr>
          <a:r>
            <a:rPr lang="it-IT" sz="1800" dirty="0"/>
            <a:t>Indica se Vault deve permettere la connessione non sicura a LDAP</a:t>
          </a:r>
        </a:p>
      </dgm:t>
    </dgm:pt>
    <dgm:pt modelId="{D324D686-884D-48EB-BE23-4360A493C2DA}" type="parTrans" cxnId="{B210DFD9-14A8-4B4B-A13C-57E5902331C2}">
      <dgm:prSet/>
      <dgm:spPr/>
      <dgm:t>
        <a:bodyPr/>
        <a:lstStyle/>
        <a:p>
          <a:endParaRPr lang="it-IT"/>
        </a:p>
      </dgm:t>
    </dgm:pt>
    <dgm:pt modelId="{1CF3AC1C-FB99-4E27-A3FF-02E46E80766B}" type="sibTrans" cxnId="{B210DFD9-14A8-4B4B-A13C-57E5902331C2}">
      <dgm:prSet/>
      <dgm:spPr/>
      <dgm:t>
        <a:bodyPr/>
        <a:lstStyle/>
        <a:p>
          <a:endParaRPr lang="it-IT"/>
        </a:p>
      </dgm:t>
    </dgm:pt>
    <dgm:pt modelId="{D3ECBE10-43E0-496E-9812-0539E629EAA4}">
      <dgm:prSet custT="1"/>
      <dgm:spPr/>
      <dgm:t>
        <a:bodyPr/>
        <a:lstStyle/>
        <a:p>
          <a:pPr>
            <a:buNone/>
          </a:pPr>
          <a:r>
            <a:rPr lang="it-IT" sz="1800" dirty="0"/>
            <a:t> server LDAP in modo da poter eseguire le operazioni di ricerca.</a:t>
          </a:r>
        </a:p>
      </dgm:t>
    </dgm:pt>
    <dgm:pt modelId="{153B1CA3-1F1D-4DDB-9250-02DF14D9DD43}" type="parTrans" cxnId="{2B0CBCD6-44C6-4E63-A4A6-B4338A8B34B2}">
      <dgm:prSet/>
      <dgm:spPr/>
      <dgm:t>
        <a:bodyPr/>
        <a:lstStyle/>
        <a:p>
          <a:endParaRPr lang="it-IT"/>
        </a:p>
      </dgm:t>
    </dgm:pt>
    <dgm:pt modelId="{0B810DB6-4863-4493-B39C-82F6EF015E2B}" type="sibTrans" cxnId="{2B0CBCD6-44C6-4E63-A4A6-B4338A8B34B2}">
      <dgm:prSet/>
      <dgm:spPr/>
      <dgm:t>
        <a:bodyPr/>
        <a:lstStyle/>
        <a:p>
          <a:endParaRPr lang="it-IT"/>
        </a:p>
      </dgm:t>
    </dgm:pt>
    <dgm:pt modelId="{037AEB91-F8CF-4090-9003-5F4367D145F2}">
      <dgm:prSet phldrT="[Testo]" custT="1"/>
      <dgm:spPr/>
      <dgm:t>
        <a:bodyPr/>
        <a:lstStyle/>
        <a:p>
          <a:pPr>
            <a:buNone/>
          </a:pPr>
          <a:r>
            <a:rPr lang="it-IT" sz="1400" dirty="0"/>
            <a:t>{{.</a:t>
          </a:r>
          <a:r>
            <a:rPr lang="it-IT" sz="1400" dirty="0" err="1"/>
            <a:t>UserAttr</a:t>
          </a:r>
          <a:r>
            <a:rPr lang="it-IT" sz="1400" dirty="0"/>
            <a:t>}} è una variabile che viene sostituita con il nome dell'attributo dell'utente (</a:t>
          </a:r>
          <a:r>
            <a:rPr lang="it-IT" sz="1400" dirty="0" err="1"/>
            <a:t>uid</a:t>
          </a:r>
          <a:r>
            <a:rPr lang="it-IT" sz="1400" dirty="0"/>
            <a:t>). {{.Username}} è una variabile che verrà sostituita con il nome utente fornito dall'utente durante il login.</a:t>
          </a:r>
        </a:p>
      </dgm:t>
    </dgm:pt>
    <dgm:pt modelId="{5E2726FA-720C-41D0-B944-E24443175ED0}" type="parTrans" cxnId="{2FCE4963-B9ED-4777-8E0E-EAED2301BD52}">
      <dgm:prSet/>
      <dgm:spPr/>
      <dgm:t>
        <a:bodyPr/>
        <a:lstStyle/>
        <a:p>
          <a:endParaRPr lang="it-IT"/>
        </a:p>
      </dgm:t>
    </dgm:pt>
    <dgm:pt modelId="{16E75FA0-EEF4-4A2B-BB92-466F28F0DD37}" type="sibTrans" cxnId="{2FCE4963-B9ED-4777-8E0E-EAED2301BD52}">
      <dgm:prSet/>
      <dgm:spPr/>
      <dgm:t>
        <a:bodyPr/>
        <a:lstStyle/>
        <a:p>
          <a:endParaRPr lang="it-IT"/>
        </a:p>
      </dgm:t>
    </dgm:pt>
    <dgm:pt modelId="{207D053D-9ADA-4BCF-8266-EBB904A24975}">
      <dgm:prSet custT="1"/>
      <dgm:spPr/>
      <dgm:t>
        <a:bodyPr/>
        <a:lstStyle/>
        <a:p>
          <a:pPr>
            <a:buNone/>
          </a:pPr>
          <a:r>
            <a:rPr lang="it-IT" sz="1800" dirty="0"/>
            <a:t>Specifica il DN di base in cui Vault cercherà i gruppi nel server LDAP.</a:t>
          </a:r>
        </a:p>
      </dgm:t>
    </dgm:pt>
    <dgm:pt modelId="{A7DB108C-EF89-46E6-B677-11C1BEA7E481}" type="parTrans" cxnId="{8F20511A-4FD5-453C-92EA-1B03CD8EC9D3}">
      <dgm:prSet/>
      <dgm:spPr/>
      <dgm:t>
        <a:bodyPr/>
        <a:lstStyle/>
        <a:p>
          <a:endParaRPr lang="it-IT"/>
        </a:p>
      </dgm:t>
    </dgm:pt>
    <dgm:pt modelId="{8672065C-6924-451B-A4B1-1B28F7E7CC0E}" type="sibTrans" cxnId="{8F20511A-4FD5-453C-92EA-1B03CD8EC9D3}">
      <dgm:prSet/>
      <dgm:spPr/>
      <dgm:t>
        <a:bodyPr/>
        <a:lstStyle/>
        <a:p>
          <a:endParaRPr lang="it-IT"/>
        </a:p>
      </dgm:t>
    </dgm:pt>
    <dgm:pt modelId="{6DFF00F4-463F-4F98-B1FE-23729F7AB5CB}" type="pres">
      <dgm:prSet presAssocID="{E53C1729-4BAC-49E8-B009-74D9C705F724}" presName="Name0" presStyleCnt="0">
        <dgm:presLayoutVars>
          <dgm:dir/>
          <dgm:animLvl val="lvl"/>
          <dgm:resizeHandles val="exact"/>
        </dgm:presLayoutVars>
      </dgm:prSet>
      <dgm:spPr/>
    </dgm:pt>
    <dgm:pt modelId="{5C17C6AC-08A2-4D24-B2E7-4195EC507FFB}" type="pres">
      <dgm:prSet presAssocID="{41EE6F75-F24E-4BDC-B4E3-AC30CC3BDDB7}" presName="linNode" presStyleCnt="0"/>
      <dgm:spPr/>
    </dgm:pt>
    <dgm:pt modelId="{31DD9E47-8CD7-407B-AD43-0B38D51DE548}" type="pres">
      <dgm:prSet presAssocID="{41EE6F75-F24E-4BDC-B4E3-AC30CC3BDDB7}" presName="parentText" presStyleLbl="node1" presStyleIdx="0" presStyleCnt="10">
        <dgm:presLayoutVars>
          <dgm:chMax val="1"/>
          <dgm:bulletEnabled val="1"/>
        </dgm:presLayoutVars>
      </dgm:prSet>
      <dgm:spPr/>
    </dgm:pt>
    <dgm:pt modelId="{751A35DB-0482-43A1-999A-25AE34BED428}" type="pres">
      <dgm:prSet presAssocID="{41EE6F75-F24E-4BDC-B4E3-AC30CC3BDDB7}" presName="descendantText" presStyleLbl="alignAccFollowNode1" presStyleIdx="0" presStyleCnt="10">
        <dgm:presLayoutVars>
          <dgm:bulletEnabled val="1"/>
        </dgm:presLayoutVars>
      </dgm:prSet>
      <dgm:spPr/>
    </dgm:pt>
    <dgm:pt modelId="{583BFBCA-3961-4302-8E50-ABCBA6629285}" type="pres">
      <dgm:prSet presAssocID="{9DF099AF-7155-4FA3-8DD1-F15145AD621C}" presName="sp" presStyleCnt="0"/>
      <dgm:spPr/>
    </dgm:pt>
    <dgm:pt modelId="{8D33DC64-C97D-457E-9DEA-8EAB6BC11AE6}" type="pres">
      <dgm:prSet presAssocID="{13AD25CC-14CF-40DA-8ECE-FEA5601DF342}" presName="linNode" presStyleCnt="0"/>
      <dgm:spPr/>
    </dgm:pt>
    <dgm:pt modelId="{BA92D8D0-36F7-44DA-90DE-49F5043B85DE}" type="pres">
      <dgm:prSet presAssocID="{13AD25CC-14CF-40DA-8ECE-FEA5601DF342}" presName="parentText" presStyleLbl="node1" presStyleIdx="1" presStyleCnt="10">
        <dgm:presLayoutVars>
          <dgm:chMax val="1"/>
          <dgm:bulletEnabled val="1"/>
        </dgm:presLayoutVars>
      </dgm:prSet>
      <dgm:spPr/>
    </dgm:pt>
    <dgm:pt modelId="{B598F6EE-5675-48B3-B2CA-ABBFE18A0463}" type="pres">
      <dgm:prSet presAssocID="{13AD25CC-14CF-40DA-8ECE-FEA5601DF342}" presName="descendantText" presStyleLbl="alignAccFollowNode1" presStyleIdx="1" presStyleCnt="10">
        <dgm:presLayoutVars>
          <dgm:bulletEnabled val="1"/>
        </dgm:presLayoutVars>
      </dgm:prSet>
      <dgm:spPr/>
    </dgm:pt>
    <dgm:pt modelId="{1B58D24E-3397-41B2-8E9A-393E49827177}" type="pres">
      <dgm:prSet presAssocID="{BD32856A-94B2-4699-9735-1235DEFE7804}" presName="sp" presStyleCnt="0"/>
      <dgm:spPr/>
    </dgm:pt>
    <dgm:pt modelId="{D62ADF15-5CC5-43B2-BAAC-10E43F496FB9}" type="pres">
      <dgm:prSet presAssocID="{EDBBC6B4-BDFB-4AB5-83CA-BE5EAED91416}" presName="linNode" presStyleCnt="0"/>
      <dgm:spPr/>
    </dgm:pt>
    <dgm:pt modelId="{A33770E7-B460-4FBF-9D97-316D0D7FDA53}" type="pres">
      <dgm:prSet presAssocID="{EDBBC6B4-BDFB-4AB5-83CA-BE5EAED91416}" presName="parentText" presStyleLbl="node1" presStyleIdx="2" presStyleCnt="10">
        <dgm:presLayoutVars>
          <dgm:chMax val="1"/>
          <dgm:bulletEnabled val="1"/>
        </dgm:presLayoutVars>
      </dgm:prSet>
      <dgm:spPr/>
    </dgm:pt>
    <dgm:pt modelId="{9D6D96B3-C8E6-4FCD-B5F2-72C5A043F857}" type="pres">
      <dgm:prSet presAssocID="{EDBBC6B4-BDFB-4AB5-83CA-BE5EAED91416}" presName="descendantText" presStyleLbl="alignAccFollowNode1" presStyleIdx="2" presStyleCnt="10">
        <dgm:presLayoutVars>
          <dgm:bulletEnabled val="1"/>
        </dgm:presLayoutVars>
      </dgm:prSet>
      <dgm:spPr/>
    </dgm:pt>
    <dgm:pt modelId="{15E5778E-44CB-436D-A7AF-0316DCF1D327}" type="pres">
      <dgm:prSet presAssocID="{696E50EB-086D-4313-935F-9CACD951078F}" presName="sp" presStyleCnt="0"/>
      <dgm:spPr/>
    </dgm:pt>
    <dgm:pt modelId="{EEB9F144-7941-4576-B556-B12A541185C0}" type="pres">
      <dgm:prSet presAssocID="{F06A7B12-D21D-4BF0-9837-6129EFC7D5CE}" presName="linNode" presStyleCnt="0"/>
      <dgm:spPr/>
    </dgm:pt>
    <dgm:pt modelId="{4897D104-5738-4921-B115-E7BDECFDF93D}" type="pres">
      <dgm:prSet presAssocID="{F06A7B12-D21D-4BF0-9837-6129EFC7D5CE}" presName="parentText" presStyleLbl="node1" presStyleIdx="3" presStyleCnt="10">
        <dgm:presLayoutVars>
          <dgm:chMax val="1"/>
          <dgm:bulletEnabled val="1"/>
        </dgm:presLayoutVars>
      </dgm:prSet>
      <dgm:spPr/>
    </dgm:pt>
    <dgm:pt modelId="{A08D8670-75BE-41D8-AA5E-5F65E200A397}" type="pres">
      <dgm:prSet presAssocID="{F06A7B12-D21D-4BF0-9837-6129EFC7D5CE}" presName="descendantText" presStyleLbl="alignAccFollowNode1" presStyleIdx="3" presStyleCnt="10">
        <dgm:presLayoutVars>
          <dgm:bulletEnabled val="1"/>
        </dgm:presLayoutVars>
      </dgm:prSet>
      <dgm:spPr/>
    </dgm:pt>
    <dgm:pt modelId="{5249DF0A-BFB6-4405-A8ED-92BE0F918D06}" type="pres">
      <dgm:prSet presAssocID="{F5C9B674-EDA7-4EF4-866C-30F791A03251}" presName="sp" presStyleCnt="0"/>
      <dgm:spPr/>
    </dgm:pt>
    <dgm:pt modelId="{31E549AC-A011-4F43-BF37-F603EA5B858D}" type="pres">
      <dgm:prSet presAssocID="{ECD27CC6-A152-4AF0-88E8-E32E17A25443}" presName="linNode" presStyleCnt="0"/>
      <dgm:spPr/>
    </dgm:pt>
    <dgm:pt modelId="{50208B85-BB2D-432E-AF61-EAAF2AC9BFE3}" type="pres">
      <dgm:prSet presAssocID="{ECD27CC6-A152-4AF0-88E8-E32E17A25443}" presName="parentText" presStyleLbl="node1" presStyleIdx="4" presStyleCnt="10">
        <dgm:presLayoutVars>
          <dgm:chMax val="1"/>
          <dgm:bulletEnabled val="1"/>
        </dgm:presLayoutVars>
      </dgm:prSet>
      <dgm:spPr/>
    </dgm:pt>
    <dgm:pt modelId="{C969410F-7E79-42E9-9D36-DD79A4E9B92B}" type="pres">
      <dgm:prSet presAssocID="{ECD27CC6-A152-4AF0-88E8-E32E17A25443}" presName="descendantText" presStyleLbl="alignAccFollowNode1" presStyleIdx="4" presStyleCnt="10">
        <dgm:presLayoutVars>
          <dgm:bulletEnabled val="1"/>
        </dgm:presLayoutVars>
      </dgm:prSet>
      <dgm:spPr/>
    </dgm:pt>
    <dgm:pt modelId="{0E4C0F3E-B792-449F-A5C3-3645670730F3}" type="pres">
      <dgm:prSet presAssocID="{96FBF7A4-AFFF-4B9A-9468-B40552CD882F}" presName="sp" presStyleCnt="0"/>
      <dgm:spPr/>
    </dgm:pt>
    <dgm:pt modelId="{694F0512-9363-4C73-ADA5-7B9C51C78EFC}" type="pres">
      <dgm:prSet presAssocID="{AC858B09-B7A8-4299-9C33-DB523AAA78A0}" presName="linNode" presStyleCnt="0"/>
      <dgm:spPr/>
    </dgm:pt>
    <dgm:pt modelId="{163B0171-8164-4C64-A436-5A0E8D32EDF1}" type="pres">
      <dgm:prSet presAssocID="{AC858B09-B7A8-4299-9C33-DB523AAA78A0}" presName="parentText" presStyleLbl="node1" presStyleIdx="5" presStyleCnt="10">
        <dgm:presLayoutVars>
          <dgm:chMax val="1"/>
          <dgm:bulletEnabled val="1"/>
        </dgm:presLayoutVars>
      </dgm:prSet>
      <dgm:spPr/>
    </dgm:pt>
    <dgm:pt modelId="{D861011D-147D-426A-AF23-9E01BC60EB17}" type="pres">
      <dgm:prSet presAssocID="{AC858B09-B7A8-4299-9C33-DB523AAA78A0}" presName="descendantText" presStyleLbl="alignAccFollowNode1" presStyleIdx="5" presStyleCnt="10">
        <dgm:presLayoutVars>
          <dgm:bulletEnabled val="1"/>
        </dgm:presLayoutVars>
      </dgm:prSet>
      <dgm:spPr/>
    </dgm:pt>
    <dgm:pt modelId="{7594D020-BED1-43A9-B00E-ADEA73BEFABB}" type="pres">
      <dgm:prSet presAssocID="{1710CF06-AD9B-436E-85D4-C83693875CB4}" presName="sp" presStyleCnt="0"/>
      <dgm:spPr/>
    </dgm:pt>
    <dgm:pt modelId="{646AB809-4CEC-4CD2-A244-3F327F9F1214}" type="pres">
      <dgm:prSet presAssocID="{54D250A9-9ACA-4804-8451-4333A8454D23}" presName="linNode" presStyleCnt="0"/>
      <dgm:spPr/>
    </dgm:pt>
    <dgm:pt modelId="{BFAAA2B8-43E3-4449-8B31-E7FD51B277DC}" type="pres">
      <dgm:prSet presAssocID="{54D250A9-9ACA-4804-8451-4333A8454D23}" presName="parentText" presStyleLbl="node1" presStyleIdx="6" presStyleCnt="10">
        <dgm:presLayoutVars>
          <dgm:chMax val="1"/>
          <dgm:bulletEnabled val="1"/>
        </dgm:presLayoutVars>
      </dgm:prSet>
      <dgm:spPr/>
    </dgm:pt>
    <dgm:pt modelId="{4352D5FE-1DBB-4AB6-9E3D-0E1B5DBBEB72}" type="pres">
      <dgm:prSet presAssocID="{54D250A9-9ACA-4804-8451-4333A8454D23}" presName="descendantText" presStyleLbl="alignAccFollowNode1" presStyleIdx="6" presStyleCnt="10">
        <dgm:presLayoutVars>
          <dgm:bulletEnabled val="1"/>
        </dgm:presLayoutVars>
      </dgm:prSet>
      <dgm:spPr/>
    </dgm:pt>
    <dgm:pt modelId="{DCD1BBFF-8A3E-4EB4-93F8-7CAE36723EDA}" type="pres">
      <dgm:prSet presAssocID="{77BD5496-C440-4E99-8DAB-D362D13A9BD9}" presName="sp" presStyleCnt="0"/>
      <dgm:spPr/>
    </dgm:pt>
    <dgm:pt modelId="{794D55B7-D669-424D-AFB4-11E3F2CB1C01}" type="pres">
      <dgm:prSet presAssocID="{8DD5563B-CA45-4EDF-B0B2-C34A4706831F}" presName="linNode" presStyleCnt="0"/>
      <dgm:spPr/>
    </dgm:pt>
    <dgm:pt modelId="{63535AE6-71D7-48DD-9125-3FCB2634F2CE}" type="pres">
      <dgm:prSet presAssocID="{8DD5563B-CA45-4EDF-B0B2-C34A4706831F}" presName="parentText" presStyleLbl="node1" presStyleIdx="7" presStyleCnt="10">
        <dgm:presLayoutVars>
          <dgm:chMax val="1"/>
          <dgm:bulletEnabled val="1"/>
        </dgm:presLayoutVars>
      </dgm:prSet>
      <dgm:spPr/>
    </dgm:pt>
    <dgm:pt modelId="{277062C4-CD1B-411A-9CF2-89C3296F98B4}" type="pres">
      <dgm:prSet presAssocID="{8DD5563B-CA45-4EDF-B0B2-C34A4706831F}" presName="descendantText" presStyleLbl="alignAccFollowNode1" presStyleIdx="7" presStyleCnt="10">
        <dgm:presLayoutVars>
          <dgm:bulletEnabled val="1"/>
        </dgm:presLayoutVars>
      </dgm:prSet>
      <dgm:spPr/>
    </dgm:pt>
    <dgm:pt modelId="{24923090-E754-4EE8-BD0C-2D537A4D14A9}" type="pres">
      <dgm:prSet presAssocID="{9381802A-6693-48EC-9C1A-9FF6F3573E53}" presName="sp" presStyleCnt="0"/>
      <dgm:spPr/>
    </dgm:pt>
    <dgm:pt modelId="{94A4E305-9DC2-4FCF-B8E8-99D4DD762B2A}" type="pres">
      <dgm:prSet presAssocID="{25B62D4F-7A6D-4C6B-8F45-D558A33DA58F}" presName="linNode" presStyleCnt="0"/>
      <dgm:spPr/>
    </dgm:pt>
    <dgm:pt modelId="{5E6C6C08-480C-437F-80B3-4CC79DC87B81}" type="pres">
      <dgm:prSet presAssocID="{25B62D4F-7A6D-4C6B-8F45-D558A33DA58F}" presName="parentText" presStyleLbl="node1" presStyleIdx="8" presStyleCnt="10">
        <dgm:presLayoutVars>
          <dgm:chMax val="1"/>
          <dgm:bulletEnabled val="1"/>
        </dgm:presLayoutVars>
      </dgm:prSet>
      <dgm:spPr/>
    </dgm:pt>
    <dgm:pt modelId="{42C0C840-B128-431F-B013-D0F6B14C8D58}" type="pres">
      <dgm:prSet presAssocID="{25B62D4F-7A6D-4C6B-8F45-D558A33DA58F}" presName="descendantText" presStyleLbl="alignAccFollowNode1" presStyleIdx="8" presStyleCnt="10">
        <dgm:presLayoutVars>
          <dgm:bulletEnabled val="1"/>
        </dgm:presLayoutVars>
      </dgm:prSet>
      <dgm:spPr/>
    </dgm:pt>
    <dgm:pt modelId="{1230B77F-A35D-407A-8378-AF0D32BE3393}" type="pres">
      <dgm:prSet presAssocID="{21ACF723-96F7-417C-A998-BC909BDDADCA}" presName="sp" presStyleCnt="0"/>
      <dgm:spPr/>
    </dgm:pt>
    <dgm:pt modelId="{ECEAAB20-5FC4-4DCF-A3DB-3E17B694D7BA}" type="pres">
      <dgm:prSet presAssocID="{ECE85521-77C0-4E2F-943A-C144A83C75E3}" presName="linNode" presStyleCnt="0"/>
      <dgm:spPr/>
    </dgm:pt>
    <dgm:pt modelId="{E22CF2EC-96A3-455C-9B6C-AEEE43D13082}" type="pres">
      <dgm:prSet presAssocID="{ECE85521-77C0-4E2F-943A-C144A83C75E3}" presName="parentText" presStyleLbl="node1" presStyleIdx="9" presStyleCnt="10">
        <dgm:presLayoutVars>
          <dgm:chMax val="1"/>
          <dgm:bulletEnabled val="1"/>
        </dgm:presLayoutVars>
      </dgm:prSet>
      <dgm:spPr/>
    </dgm:pt>
    <dgm:pt modelId="{F11D1631-2A77-4266-8520-9BCCCA822698}" type="pres">
      <dgm:prSet presAssocID="{ECE85521-77C0-4E2F-943A-C144A83C75E3}" presName="descendantText" presStyleLbl="alignAccFollowNode1" presStyleIdx="9" presStyleCnt="10">
        <dgm:presLayoutVars>
          <dgm:bulletEnabled val="1"/>
        </dgm:presLayoutVars>
      </dgm:prSet>
      <dgm:spPr/>
    </dgm:pt>
  </dgm:ptLst>
  <dgm:cxnLst>
    <dgm:cxn modelId="{23EB1202-5FCE-40DB-9ED9-681E0080B43A}" type="presOf" srcId="{1862057D-0C29-4608-A9DB-4D2A00ED7BA9}" destId="{751A35DB-0482-43A1-999A-25AE34BED428}" srcOrd="0" destOrd="0" presId="urn:microsoft.com/office/officeart/2005/8/layout/vList5"/>
    <dgm:cxn modelId="{DFC90B03-29D7-49E6-A003-715E745079EB}" srcId="{E53C1729-4BAC-49E8-B009-74D9C705F724}" destId="{F06A7B12-D21D-4BF0-9837-6129EFC7D5CE}" srcOrd="3" destOrd="0" parTransId="{011E52D9-7E0D-431C-9C5F-51C6DC86DEE2}" sibTransId="{F5C9B674-EDA7-4EF4-866C-30F791A03251}"/>
    <dgm:cxn modelId="{EF78570E-6078-469D-8BBC-A63492709985}" srcId="{F06A7B12-D21D-4BF0-9837-6129EFC7D5CE}" destId="{C022BD6E-E9FE-4EA5-ACDB-90AD19DF8CBA}" srcOrd="0" destOrd="0" parTransId="{199CE918-328A-4E55-9820-F7A5A5B69EBC}" sibTransId="{A0F361FB-C786-498E-A918-C5CAA3291400}"/>
    <dgm:cxn modelId="{5BFB220F-29E7-4DC6-BA10-EAC85AE50777}" type="presOf" srcId="{ECD27CC6-A152-4AF0-88E8-E32E17A25443}" destId="{50208B85-BB2D-432E-AF61-EAAF2AC9BFE3}" srcOrd="0" destOrd="0" presId="urn:microsoft.com/office/officeart/2005/8/layout/vList5"/>
    <dgm:cxn modelId="{11098013-D40C-461B-AF1D-77A039344268}" type="presOf" srcId="{D3ECBE10-43E0-496E-9812-0539E629EAA4}" destId="{B598F6EE-5675-48B3-B2CA-ABBFE18A0463}" srcOrd="0" destOrd="1" presId="urn:microsoft.com/office/officeart/2005/8/layout/vList5"/>
    <dgm:cxn modelId="{8F20511A-4FD5-453C-92EA-1B03CD8EC9D3}" srcId="{54D250A9-9ACA-4804-8451-4333A8454D23}" destId="{207D053D-9ADA-4BCF-8266-EBB904A24975}" srcOrd="0" destOrd="0" parTransId="{A7DB108C-EF89-46E6-B677-11C1BEA7E481}" sibTransId="{8672065C-6924-451B-A4B1-1B28F7E7CC0E}"/>
    <dgm:cxn modelId="{5E2F4124-C0F0-4B4E-90B2-7406F8F07DAB}" type="presOf" srcId="{E53C1729-4BAC-49E8-B009-74D9C705F724}" destId="{6DFF00F4-463F-4F98-B1FE-23729F7AB5CB}" srcOrd="0" destOrd="0" presId="urn:microsoft.com/office/officeart/2005/8/layout/vList5"/>
    <dgm:cxn modelId="{FCBA4F27-474C-4A13-BDEB-8551ED0ADD8C}" srcId="{AC858B09-B7A8-4299-9C33-DB523AAA78A0}" destId="{4E2FF7BB-8A92-451C-94E8-FBE25CE16F0E}" srcOrd="0" destOrd="0" parTransId="{24C15A13-CACF-4476-8767-98817D916CEB}" sibTransId="{464741A2-0FD2-48AF-B4B5-A8394EE15BAE}"/>
    <dgm:cxn modelId="{2AD23F28-2705-484C-870D-3E82A707B38A}" srcId="{41EE6F75-F24E-4BDC-B4E3-AC30CC3BDDB7}" destId="{1862057D-0C29-4608-A9DB-4D2A00ED7BA9}" srcOrd="0" destOrd="0" parTransId="{CA30A324-4ABD-4637-B58A-48138B8A3449}" sibTransId="{F4984435-4761-4718-97A9-9ADF78715A46}"/>
    <dgm:cxn modelId="{905AB328-D603-4A72-96EE-E76AA2AC50AB}" type="presOf" srcId="{207D053D-9ADA-4BCF-8266-EBB904A24975}" destId="{4352D5FE-1DBB-4AB6-9E3D-0E1B5DBBEB72}" srcOrd="0" destOrd="0" presId="urn:microsoft.com/office/officeart/2005/8/layout/vList5"/>
    <dgm:cxn modelId="{0A871E29-05C4-4B0C-87FF-2BD03098E378}" type="presOf" srcId="{ECE85521-77C0-4E2F-943A-C144A83C75E3}" destId="{E22CF2EC-96A3-455C-9B6C-AEEE43D13082}" srcOrd="0" destOrd="0" presId="urn:microsoft.com/office/officeart/2005/8/layout/vList5"/>
    <dgm:cxn modelId="{7313412A-97DB-493E-A621-11E7D8338F61}" type="presOf" srcId="{41EE6F75-F24E-4BDC-B4E3-AC30CC3BDDB7}" destId="{31DD9E47-8CD7-407B-AD43-0B38D51DE548}" srcOrd="0" destOrd="0" presId="urn:microsoft.com/office/officeart/2005/8/layout/vList5"/>
    <dgm:cxn modelId="{9E3BCD2F-0805-4D52-A09E-8FFEDFD0CFB6}" srcId="{E53C1729-4BAC-49E8-B009-74D9C705F724}" destId="{13AD25CC-14CF-40DA-8ECE-FEA5601DF342}" srcOrd="1" destOrd="0" parTransId="{9D150DFD-6365-4309-8A0F-76117B122D74}" sibTransId="{BD32856A-94B2-4699-9735-1235DEFE7804}"/>
    <dgm:cxn modelId="{68BC2A30-9343-4F1C-BE59-3EE1B0B3F579}" type="presOf" srcId="{4BBF7396-3CC3-427F-9376-99DDCD932260}" destId="{42C0C840-B128-431F-B013-D0F6B14C8D58}" srcOrd="0" destOrd="0" presId="urn:microsoft.com/office/officeart/2005/8/layout/vList5"/>
    <dgm:cxn modelId="{9E352339-281C-46D7-AD5D-01D7D2456271}" srcId="{8DD5563B-CA45-4EDF-B0B2-C34A4706831F}" destId="{807472D0-9BEE-480E-B363-F6EBCCFDBA17}" srcOrd="0" destOrd="0" parTransId="{72CAECB1-CD87-4676-9BE9-85BA0D44EAF2}" sibTransId="{C1FD458D-CC93-42B7-921F-6795D6F4CCCA}"/>
    <dgm:cxn modelId="{173C793D-824B-4BDF-8A50-15B3F29E108F}" type="presOf" srcId="{DAF85F98-3E36-4C59-9A43-F3A1504F1568}" destId="{C969410F-7E79-42E9-9D36-DD79A4E9B92B}" srcOrd="0" destOrd="0" presId="urn:microsoft.com/office/officeart/2005/8/layout/vList5"/>
    <dgm:cxn modelId="{BC10913E-C083-44D1-BA85-103067E32AC9}" srcId="{E53C1729-4BAC-49E8-B009-74D9C705F724}" destId="{25B62D4F-7A6D-4C6B-8F45-D558A33DA58F}" srcOrd="8" destOrd="0" parTransId="{6E631E9B-C960-4EA4-83E9-9B23728D0251}" sibTransId="{21ACF723-96F7-417C-A998-BC909BDDADCA}"/>
    <dgm:cxn modelId="{2FCE4963-B9ED-4777-8E0E-EAED2301BD52}" srcId="{AC858B09-B7A8-4299-9C33-DB523AAA78A0}" destId="{037AEB91-F8CF-4090-9003-5F4367D145F2}" srcOrd="1" destOrd="0" parTransId="{5E2726FA-720C-41D0-B944-E24443175ED0}" sibTransId="{16E75FA0-EEF4-4A2B-BB92-466F28F0DD37}"/>
    <dgm:cxn modelId="{DD92C744-E7E8-48D3-87AA-8413668A197D}" type="presOf" srcId="{807472D0-9BEE-480E-B363-F6EBCCFDBA17}" destId="{277062C4-CD1B-411A-9CF2-89C3296F98B4}" srcOrd="0" destOrd="0" presId="urn:microsoft.com/office/officeart/2005/8/layout/vList5"/>
    <dgm:cxn modelId="{3D081B46-071E-4E1B-A776-D648BA39703F}" type="presOf" srcId="{037AEB91-F8CF-4090-9003-5F4367D145F2}" destId="{D861011D-147D-426A-AF23-9E01BC60EB17}" srcOrd="0" destOrd="1" presId="urn:microsoft.com/office/officeart/2005/8/layout/vList5"/>
    <dgm:cxn modelId="{A307A167-58F3-4277-BA72-886F0F1D127B}" type="presOf" srcId="{94D72579-F18D-4A04-8053-96A469F47457}" destId="{B598F6EE-5675-48B3-B2CA-ABBFE18A0463}" srcOrd="0" destOrd="0" presId="urn:microsoft.com/office/officeart/2005/8/layout/vList5"/>
    <dgm:cxn modelId="{2D74406B-26F5-4160-A994-9710E2E8586E}" type="presOf" srcId="{8DD5563B-CA45-4EDF-B0B2-C34A4706831F}" destId="{63535AE6-71D7-48DD-9125-3FCB2634F2CE}" srcOrd="0" destOrd="0" presId="urn:microsoft.com/office/officeart/2005/8/layout/vList5"/>
    <dgm:cxn modelId="{EBEB6153-19CA-40FE-842C-F3301621C047}" srcId="{E53C1729-4BAC-49E8-B009-74D9C705F724}" destId="{ECD27CC6-A152-4AF0-88E8-E32E17A25443}" srcOrd="4" destOrd="0" parTransId="{41447006-A615-499E-898A-7E1A259298D6}" sibTransId="{96FBF7A4-AFFF-4B9A-9468-B40552CD882F}"/>
    <dgm:cxn modelId="{DB3DD473-CE7B-4DDF-BB16-F13B5DA8937D}" type="presOf" srcId="{C022BD6E-E9FE-4EA5-ACDB-90AD19DF8CBA}" destId="{A08D8670-75BE-41D8-AA5E-5F65E200A397}" srcOrd="0" destOrd="0" presId="urn:microsoft.com/office/officeart/2005/8/layout/vList5"/>
    <dgm:cxn modelId="{78294D54-5611-4956-BC0A-463F645942F3}" type="presOf" srcId="{4E2FF7BB-8A92-451C-94E8-FBE25CE16F0E}" destId="{D861011D-147D-426A-AF23-9E01BC60EB17}" srcOrd="0" destOrd="0" presId="urn:microsoft.com/office/officeart/2005/8/layout/vList5"/>
    <dgm:cxn modelId="{A31B595A-6678-456F-AFF6-73C9555602E1}" srcId="{13AD25CC-14CF-40DA-8ECE-FEA5601DF342}" destId="{94D72579-F18D-4A04-8053-96A469F47457}" srcOrd="0" destOrd="0" parTransId="{B5FF5D32-921C-47BE-B102-32678DA8C3CD}" sibTransId="{EBA972D3-C95B-458D-81EC-E0F41342B91E}"/>
    <dgm:cxn modelId="{8462E47B-B890-4F8F-80B1-76C7B34DC061}" srcId="{E53C1729-4BAC-49E8-B009-74D9C705F724}" destId="{EDBBC6B4-BDFB-4AB5-83CA-BE5EAED91416}" srcOrd="2" destOrd="0" parTransId="{BD996DC4-B709-4F52-B400-BE701BBDA236}" sibTransId="{696E50EB-086D-4313-935F-9CACD951078F}"/>
    <dgm:cxn modelId="{82835C90-FD19-4A73-9C13-68A14D1804FE}" srcId="{E53C1729-4BAC-49E8-B009-74D9C705F724}" destId="{41EE6F75-F24E-4BDC-B4E3-AC30CC3BDDB7}" srcOrd="0" destOrd="0" parTransId="{D5C7EC5A-CE10-430A-B59F-97169833F959}" sibTransId="{9DF099AF-7155-4FA3-8DD1-F15145AD621C}"/>
    <dgm:cxn modelId="{7194B49B-DA25-417C-8505-5EAC8FFA7952}" srcId="{E53C1729-4BAC-49E8-B009-74D9C705F724}" destId="{54D250A9-9ACA-4804-8451-4333A8454D23}" srcOrd="6" destOrd="0" parTransId="{969E1615-686D-422F-911B-42D3890E20A8}" sibTransId="{77BD5496-C440-4E99-8DAB-D362D13A9BD9}"/>
    <dgm:cxn modelId="{97286C9D-E5AA-460E-97EC-3E89F9CFE36C}" srcId="{E53C1729-4BAC-49E8-B009-74D9C705F724}" destId="{ECE85521-77C0-4E2F-943A-C144A83C75E3}" srcOrd="9" destOrd="0" parTransId="{60AC11F8-9ACF-4D29-B1F9-44D092E02D6E}" sibTransId="{6F6BD4A2-1454-4AFD-B3BB-19FE8EDD2492}"/>
    <dgm:cxn modelId="{547796BE-8613-450A-B2F2-C4346B01F2FF}" type="presOf" srcId="{AC858B09-B7A8-4299-9C33-DB523AAA78A0}" destId="{163B0171-8164-4C64-A436-5A0E8D32EDF1}" srcOrd="0" destOrd="0" presId="urn:microsoft.com/office/officeart/2005/8/layout/vList5"/>
    <dgm:cxn modelId="{AD42BCC0-87A3-459B-ADB4-063E7C0A5831}" type="presOf" srcId="{F06A7B12-D21D-4BF0-9837-6129EFC7D5CE}" destId="{4897D104-5738-4921-B115-E7BDECFDF93D}" srcOrd="0" destOrd="0" presId="urn:microsoft.com/office/officeart/2005/8/layout/vList5"/>
    <dgm:cxn modelId="{2B0CBCD6-44C6-4E63-A4A6-B4338A8B34B2}" srcId="{13AD25CC-14CF-40DA-8ECE-FEA5601DF342}" destId="{D3ECBE10-43E0-496E-9812-0539E629EAA4}" srcOrd="1" destOrd="0" parTransId="{153B1CA3-1F1D-4DDB-9250-02DF14D9DD43}" sibTransId="{0B810DB6-4863-4493-B39C-82F6EF015E2B}"/>
    <dgm:cxn modelId="{B210DFD9-14A8-4B4B-A13C-57E5902331C2}" srcId="{ECE85521-77C0-4E2F-943A-C144A83C75E3}" destId="{0B0A6C28-736E-4982-8514-3A6A604A9FFA}" srcOrd="0" destOrd="0" parTransId="{D324D686-884D-48EB-BE23-4360A493C2DA}" sibTransId="{1CF3AC1C-FB99-4E27-A3FF-02E46E80766B}"/>
    <dgm:cxn modelId="{B0EC51DE-50BD-48BA-BF6F-5099A86F9DAC}" type="presOf" srcId="{35ABA13E-1766-42E2-A6BC-4E906BE15B80}" destId="{9D6D96B3-C8E6-4FCD-B5F2-72C5A043F857}" srcOrd="0" destOrd="0" presId="urn:microsoft.com/office/officeart/2005/8/layout/vList5"/>
    <dgm:cxn modelId="{1B4835E5-0364-47E5-9DEF-0C71D24810D8}" srcId="{E53C1729-4BAC-49E8-B009-74D9C705F724}" destId="{AC858B09-B7A8-4299-9C33-DB523AAA78A0}" srcOrd="5" destOrd="0" parTransId="{E430A631-1C65-4935-AE0E-B981DB44C699}" sibTransId="{1710CF06-AD9B-436E-85D4-C83693875CB4}"/>
    <dgm:cxn modelId="{DB878EE7-B20C-4D26-B821-81E25733969C}" srcId="{25B62D4F-7A6D-4C6B-8F45-D558A33DA58F}" destId="{4BBF7396-3CC3-427F-9376-99DDCD932260}" srcOrd="0" destOrd="0" parTransId="{4F58FF43-52E0-4621-A292-1F4B2DBE3B22}" sibTransId="{D2C59BA4-4EA2-4F1B-8BEA-1050B68BFB30}"/>
    <dgm:cxn modelId="{5AF616EA-6090-46DC-A3FF-41BBF6EDD939}" type="presOf" srcId="{25B62D4F-7A6D-4C6B-8F45-D558A33DA58F}" destId="{5E6C6C08-480C-437F-80B3-4CC79DC87B81}" srcOrd="0" destOrd="0" presId="urn:microsoft.com/office/officeart/2005/8/layout/vList5"/>
    <dgm:cxn modelId="{DCBEBEEB-5E61-4F18-968E-742658907964}" type="presOf" srcId="{54D250A9-9ACA-4804-8451-4333A8454D23}" destId="{BFAAA2B8-43E3-4449-8B31-E7FD51B277DC}" srcOrd="0" destOrd="0" presId="urn:microsoft.com/office/officeart/2005/8/layout/vList5"/>
    <dgm:cxn modelId="{1EEF52EF-F185-4AF9-AC47-15A07EC5C22C}" type="presOf" srcId="{13AD25CC-14CF-40DA-8ECE-FEA5601DF342}" destId="{BA92D8D0-36F7-44DA-90DE-49F5043B85DE}" srcOrd="0" destOrd="0" presId="urn:microsoft.com/office/officeart/2005/8/layout/vList5"/>
    <dgm:cxn modelId="{BE352BF0-4A9D-49F8-A4D9-8782EF0E2F0A}" type="presOf" srcId="{EDBBC6B4-BDFB-4AB5-83CA-BE5EAED91416}" destId="{A33770E7-B460-4FBF-9D97-316D0D7FDA53}" srcOrd="0" destOrd="0" presId="urn:microsoft.com/office/officeart/2005/8/layout/vList5"/>
    <dgm:cxn modelId="{8BA732FA-43B8-4277-9C49-DFFB77E7EF41}" srcId="{E53C1729-4BAC-49E8-B009-74D9C705F724}" destId="{8DD5563B-CA45-4EDF-B0B2-C34A4706831F}" srcOrd="7" destOrd="0" parTransId="{030415B7-6332-45DE-AF6F-0CF1C2ECD449}" sibTransId="{9381802A-6693-48EC-9C1A-9FF6F3573E53}"/>
    <dgm:cxn modelId="{F75C3FFA-7497-49AF-9901-78EC44A6CF3F}" srcId="{EDBBC6B4-BDFB-4AB5-83CA-BE5EAED91416}" destId="{35ABA13E-1766-42E2-A6BC-4E906BE15B80}" srcOrd="0" destOrd="0" parTransId="{694EDAA4-7EC6-4E42-B313-52DECCB44777}" sibTransId="{9ECB9995-B48C-4D98-ACDF-F459AF652883}"/>
    <dgm:cxn modelId="{6C2C23FD-2C43-4DB6-9466-C510291FD152}" type="presOf" srcId="{0B0A6C28-736E-4982-8514-3A6A604A9FFA}" destId="{F11D1631-2A77-4266-8520-9BCCCA822698}" srcOrd="0" destOrd="0" presId="urn:microsoft.com/office/officeart/2005/8/layout/vList5"/>
    <dgm:cxn modelId="{F7F290FF-3250-4F52-B172-36BBA072283E}" srcId="{ECD27CC6-A152-4AF0-88E8-E32E17A25443}" destId="{DAF85F98-3E36-4C59-9A43-F3A1504F1568}" srcOrd="0" destOrd="0" parTransId="{F0EEB347-E936-4A79-A19C-045E9C075121}" sibTransId="{F6F3F7EB-7730-4307-9DA7-D0554F7DCC91}"/>
    <dgm:cxn modelId="{45C56986-9DC5-486F-9DA6-60C37163B93C}" type="presParOf" srcId="{6DFF00F4-463F-4F98-B1FE-23729F7AB5CB}" destId="{5C17C6AC-08A2-4D24-B2E7-4195EC507FFB}" srcOrd="0" destOrd="0" presId="urn:microsoft.com/office/officeart/2005/8/layout/vList5"/>
    <dgm:cxn modelId="{3580C583-2553-42EE-A1BB-19485A8F1A54}" type="presParOf" srcId="{5C17C6AC-08A2-4D24-B2E7-4195EC507FFB}" destId="{31DD9E47-8CD7-407B-AD43-0B38D51DE548}" srcOrd="0" destOrd="0" presId="urn:microsoft.com/office/officeart/2005/8/layout/vList5"/>
    <dgm:cxn modelId="{F6A9DF70-4F4F-4610-9806-3AFEAE3043C7}" type="presParOf" srcId="{5C17C6AC-08A2-4D24-B2E7-4195EC507FFB}" destId="{751A35DB-0482-43A1-999A-25AE34BED428}" srcOrd="1" destOrd="0" presId="urn:microsoft.com/office/officeart/2005/8/layout/vList5"/>
    <dgm:cxn modelId="{B059D85E-80F7-433D-B1E2-C65497FC96F2}" type="presParOf" srcId="{6DFF00F4-463F-4F98-B1FE-23729F7AB5CB}" destId="{583BFBCA-3961-4302-8E50-ABCBA6629285}" srcOrd="1" destOrd="0" presId="urn:microsoft.com/office/officeart/2005/8/layout/vList5"/>
    <dgm:cxn modelId="{E78BF47D-58E9-4702-AAEC-FF932A02A614}" type="presParOf" srcId="{6DFF00F4-463F-4F98-B1FE-23729F7AB5CB}" destId="{8D33DC64-C97D-457E-9DEA-8EAB6BC11AE6}" srcOrd="2" destOrd="0" presId="urn:microsoft.com/office/officeart/2005/8/layout/vList5"/>
    <dgm:cxn modelId="{5E3F7232-FC6B-42D7-9E1A-619F6DBC1971}" type="presParOf" srcId="{8D33DC64-C97D-457E-9DEA-8EAB6BC11AE6}" destId="{BA92D8D0-36F7-44DA-90DE-49F5043B85DE}" srcOrd="0" destOrd="0" presId="urn:microsoft.com/office/officeart/2005/8/layout/vList5"/>
    <dgm:cxn modelId="{E17308CB-3A21-44C0-AE23-60161EAE8593}" type="presParOf" srcId="{8D33DC64-C97D-457E-9DEA-8EAB6BC11AE6}" destId="{B598F6EE-5675-48B3-B2CA-ABBFE18A0463}" srcOrd="1" destOrd="0" presId="urn:microsoft.com/office/officeart/2005/8/layout/vList5"/>
    <dgm:cxn modelId="{23078B4D-1765-41F1-9F7B-F49CD89A5AD2}" type="presParOf" srcId="{6DFF00F4-463F-4F98-B1FE-23729F7AB5CB}" destId="{1B58D24E-3397-41B2-8E9A-393E49827177}" srcOrd="3" destOrd="0" presId="urn:microsoft.com/office/officeart/2005/8/layout/vList5"/>
    <dgm:cxn modelId="{FD16837E-E533-4C63-9DC8-32463E05A180}" type="presParOf" srcId="{6DFF00F4-463F-4F98-B1FE-23729F7AB5CB}" destId="{D62ADF15-5CC5-43B2-BAAC-10E43F496FB9}" srcOrd="4" destOrd="0" presId="urn:microsoft.com/office/officeart/2005/8/layout/vList5"/>
    <dgm:cxn modelId="{F6C2BC1E-D68D-4217-9411-53938D601B8B}" type="presParOf" srcId="{D62ADF15-5CC5-43B2-BAAC-10E43F496FB9}" destId="{A33770E7-B460-4FBF-9D97-316D0D7FDA53}" srcOrd="0" destOrd="0" presId="urn:microsoft.com/office/officeart/2005/8/layout/vList5"/>
    <dgm:cxn modelId="{BECE998D-3731-402A-84BB-E5DBA0449053}" type="presParOf" srcId="{D62ADF15-5CC5-43B2-BAAC-10E43F496FB9}" destId="{9D6D96B3-C8E6-4FCD-B5F2-72C5A043F857}" srcOrd="1" destOrd="0" presId="urn:microsoft.com/office/officeart/2005/8/layout/vList5"/>
    <dgm:cxn modelId="{346552EE-CA5A-4F11-98CA-1CA0AA2D8D05}" type="presParOf" srcId="{6DFF00F4-463F-4F98-B1FE-23729F7AB5CB}" destId="{15E5778E-44CB-436D-A7AF-0316DCF1D327}" srcOrd="5" destOrd="0" presId="urn:microsoft.com/office/officeart/2005/8/layout/vList5"/>
    <dgm:cxn modelId="{F43D6C57-528B-4BB1-8EE8-BA0F220AB4D1}" type="presParOf" srcId="{6DFF00F4-463F-4F98-B1FE-23729F7AB5CB}" destId="{EEB9F144-7941-4576-B556-B12A541185C0}" srcOrd="6" destOrd="0" presId="urn:microsoft.com/office/officeart/2005/8/layout/vList5"/>
    <dgm:cxn modelId="{D8385E88-77C6-4D69-8A04-C34071CA8CE9}" type="presParOf" srcId="{EEB9F144-7941-4576-B556-B12A541185C0}" destId="{4897D104-5738-4921-B115-E7BDECFDF93D}" srcOrd="0" destOrd="0" presId="urn:microsoft.com/office/officeart/2005/8/layout/vList5"/>
    <dgm:cxn modelId="{59F88026-7B2C-43E0-ACC5-0E74E5D71944}" type="presParOf" srcId="{EEB9F144-7941-4576-B556-B12A541185C0}" destId="{A08D8670-75BE-41D8-AA5E-5F65E200A397}" srcOrd="1" destOrd="0" presId="urn:microsoft.com/office/officeart/2005/8/layout/vList5"/>
    <dgm:cxn modelId="{19EC16CF-834B-45CB-897B-0FA08861EA70}" type="presParOf" srcId="{6DFF00F4-463F-4F98-B1FE-23729F7AB5CB}" destId="{5249DF0A-BFB6-4405-A8ED-92BE0F918D06}" srcOrd="7" destOrd="0" presId="urn:microsoft.com/office/officeart/2005/8/layout/vList5"/>
    <dgm:cxn modelId="{CAF05DA5-CDE7-436F-806F-4008593119B0}" type="presParOf" srcId="{6DFF00F4-463F-4F98-B1FE-23729F7AB5CB}" destId="{31E549AC-A011-4F43-BF37-F603EA5B858D}" srcOrd="8" destOrd="0" presId="urn:microsoft.com/office/officeart/2005/8/layout/vList5"/>
    <dgm:cxn modelId="{E0000293-036A-47CF-B753-169E3BFE43DF}" type="presParOf" srcId="{31E549AC-A011-4F43-BF37-F603EA5B858D}" destId="{50208B85-BB2D-432E-AF61-EAAF2AC9BFE3}" srcOrd="0" destOrd="0" presId="urn:microsoft.com/office/officeart/2005/8/layout/vList5"/>
    <dgm:cxn modelId="{F60BC1C2-BF20-483D-B5A9-4D0B3E4FB974}" type="presParOf" srcId="{31E549AC-A011-4F43-BF37-F603EA5B858D}" destId="{C969410F-7E79-42E9-9D36-DD79A4E9B92B}" srcOrd="1" destOrd="0" presId="urn:microsoft.com/office/officeart/2005/8/layout/vList5"/>
    <dgm:cxn modelId="{39B0E7B6-B97A-4346-9999-4DBC95A4CC46}" type="presParOf" srcId="{6DFF00F4-463F-4F98-B1FE-23729F7AB5CB}" destId="{0E4C0F3E-B792-449F-A5C3-3645670730F3}" srcOrd="9" destOrd="0" presId="urn:microsoft.com/office/officeart/2005/8/layout/vList5"/>
    <dgm:cxn modelId="{9F002880-04AD-44A3-9971-6C05D9386528}" type="presParOf" srcId="{6DFF00F4-463F-4F98-B1FE-23729F7AB5CB}" destId="{694F0512-9363-4C73-ADA5-7B9C51C78EFC}" srcOrd="10" destOrd="0" presId="urn:microsoft.com/office/officeart/2005/8/layout/vList5"/>
    <dgm:cxn modelId="{FA50A1D3-9C93-467E-BD82-815A4A0AC393}" type="presParOf" srcId="{694F0512-9363-4C73-ADA5-7B9C51C78EFC}" destId="{163B0171-8164-4C64-A436-5A0E8D32EDF1}" srcOrd="0" destOrd="0" presId="urn:microsoft.com/office/officeart/2005/8/layout/vList5"/>
    <dgm:cxn modelId="{8F49A028-0D22-4715-BB60-E6DD219887D4}" type="presParOf" srcId="{694F0512-9363-4C73-ADA5-7B9C51C78EFC}" destId="{D861011D-147D-426A-AF23-9E01BC60EB17}" srcOrd="1" destOrd="0" presId="urn:microsoft.com/office/officeart/2005/8/layout/vList5"/>
    <dgm:cxn modelId="{043F924C-4162-4B4D-A5D7-E265E2B700AF}" type="presParOf" srcId="{6DFF00F4-463F-4F98-B1FE-23729F7AB5CB}" destId="{7594D020-BED1-43A9-B00E-ADEA73BEFABB}" srcOrd="11" destOrd="0" presId="urn:microsoft.com/office/officeart/2005/8/layout/vList5"/>
    <dgm:cxn modelId="{CD163941-A0BC-4D7F-95B1-5F9078E73A3B}" type="presParOf" srcId="{6DFF00F4-463F-4F98-B1FE-23729F7AB5CB}" destId="{646AB809-4CEC-4CD2-A244-3F327F9F1214}" srcOrd="12" destOrd="0" presId="urn:microsoft.com/office/officeart/2005/8/layout/vList5"/>
    <dgm:cxn modelId="{881F9217-77DF-45F2-B5CF-3938404EEA11}" type="presParOf" srcId="{646AB809-4CEC-4CD2-A244-3F327F9F1214}" destId="{BFAAA2B8-43E3-4449-8B31-E7FD51B277DC}" srcOrd="0" destOrd="0" presId="urn:microsoft.com/office/officeart/2005/8/layout/vList5"/>
    <dgm:cxn modelId="{DD523B73-314C-4631-96E6-8AE723C8650B}" type="presParOf" srcId="{646AB809-4CEC-4CD2-A244-3F327F9F1214}" destId="{4352D5FE-1DBB-4AB6-9E3D-0E1B5DBBEB72}" srcOrd="1" destOrd="0" presId="urn:microsoft.com/office/officeart/2005/8/layout/vList5"/>
    <dgm:cxn modelId="{6B5E83B7-B596-4E0D-8210-DFE4F5DD453E}" type="presParOf" srcId="{6DFF00F4-463F-4F98-B1FE-23729F7AB5CB}" destId="{DCD1BBFF-8A3E-4EB4-93F8-7CAE36723EDA}" srcOrd="13" destOrd="0" presId="urn:microsoft.com/office/officeart/2005/8/layout/vList5"/>
    <dgm:cxn modelId="{CD4F33D4-32B6-4382-AA8D-9B3B79DA63B2}" type="presParOf" srcId="{6DFF00F4-463F-4F98-B1FE-23729F7AB5CB}" destId="{794D55B7-D669-424D-AFB4-11E3F2CB1C01}" srcOrd="14" destOrd="0" presId="urn:microsoft.com/office/officeart/2005/8/layout/vList5"/>
    <dgm:cxn modelId="{602119AB-71DA-4A85-96AA-7A25865CE46D}" type="presParOf" srcId="{794D55B7-D669-424D-AFB4-11E3F2CB1C01}" destId="{63535AE6-71D7-48DD-9125-3FCB2634F2CE}" srcOrd="0" destOrd="0" presId="urn:microsoft.com/office/officeart/2005/8/layout/vList5"/>
    <dgm:cxn modelId="{14909962-93BE-44CF-835B-55A789FA81DA}" type="presParOf" srcId="{794D55B7-D669-424D-AFB4-11E3F2CB1C01}" destId="{277062C4-CD1B-411A-9CF2-89C3296F98B4}" srcOrd="1" destOrd="0" presId="urn:microsoft.com/office/officeart/2005/8/layout/vList5"/>
    <dgm:cxn modelId="{5DF975C0-9683-4B3B-B8D4-C755FF55B88D}" type="presParOf" srcId="{6DFF00F4-463F-4F98-B1FE-23729F7AB5CB}" destId="{24923090-E754-4EE8-BD0C-2D537A4D14A9}" srcOrd="15" destOrd="0" presId="urn:microsoft.com/office/officeart/2005/8/layout/vList5"/>
    <dgm:cxn modelId="{ACB434CD-C302-41B9-9468-FD3903DBFEBD}" type="presParOf" srcId="{6DFF00F4-463F-4F98-B1FE-23729F7AB5CB}" destId="{94A4E305-9DC2-4FCF-B8E8-99D4DD762B2A}" srcOrd="16" destOrd="0" presId="urn:microsoft.com/office/officeart/2005/8/layout/vList5"/>
    <dgm:cxn modelId="{844DB683-F9EA-4957-AD86-5AF3A4F0F2A9}" type="presParOf" srcId="{94A4E305-9DC2-4FCF-B8E8-99D4DD762B2A}" destId="{5E6C6C08-480C-437F-80B3-4CC79DC87B81}" srcOrd="0" destOrd="0" presId="urn:microsoft.com/office/officeart/2005/8/layout/vList5"/>
    <dgm:cxn modelId="{AFE0CDB3-723F-4278-9C31-8E64DF169720}" type="presParOf" srcId="{94A4E305-9DC2-4FCF-B8E8-99D4DD762B2A}" destId="{42C0C840-B128-431F-B013-D0F6B14C8D58}" srcOrd="1" destOrd="0" presId="urn:microsoft.com/office/officeart/2005/8/layout/vList5"/>
    <dgm:cxn modelId="{71C57D77-CBDD-42AD-8D4A-F9242BC3DF1D}" type="presParOf" srcId="{6DFF00F4-463F-4F98-B1FE-23729F7AB5CB}" destId="{1230B77F-A35D-407A-8378-AF0D32BE3393}" srcOrd="17" destOrd="0" presId="urn:microsoft.com/office/officeart/2005/8/layout/vList5"/>
    <dgm:cxn modelId="{A37F64C2-FC41-4540-A76E-A4DA26C22BF0}" type="presParOf" srcId="{6DFF00F4-463F-4F98-B1FE-23729F7AB5CB}" destId="{ECEAAB20-5FC4-4DCF-A3DB-3E17B694D7BA}" srcOrd="18" destOrd="0" presId="urn:microsoft.com/office/officeart/2005/8/layout/vList5"/>
    <dgm:cxn modelId="{F3E58475-E1FF-4F4E-8A6A-27211EAC34B0}" type="presParOf" srcId="{ECEAAB20-5FC4-4DCF-A3DB-3E17B694D7BA}" destId="{E22CF2EC-96A3-455C-9B6C-AEEE43D13082}" srcOrd="0" destOrd="0" presId="urn:microsoft.com/office/officeart/2005/8/layout/vList5"/>
    <dgm:cxn modelId="{6A4D95AA-2357-4D7F-B386-485C3EEA5EE7}" type="presParOf" srcId="{ECEAAB20-5FC4-4DCF-A3DB-3E17B694D7BA}" destId="{F11D1631-2A77-4266-8520-9BCCCA822698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87D5887D-B7C3-41C8-9E02-7D54AA6A458E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07D8C7A3-5C2E-4165-9412-A1E4AE367489}">
      <dgm:prSet phldrT="[Testo]"/>
      <dgm:spPr>
        <a:solidFill>
          <a:srgbClr val="6EB39B"/>
        </a:solidFill>
      </dgm:spPr>
      <dgm:t>
        <a:bodyPr/>
        <a:lstStyle/>
        <a:p>
          <a:r>
            <a:rPr lang="it-IT" dirty="0"/>
            <a:t>Actions</a:t>
          </a:r>
        </a:p>
      </dgm:t>
    </dgm:pt>
    <dgm:pt modelId="{464BDFBB-CF29-4B38-A689-B75D13A81946}" type="parTrans" cxnId="{AACC544F-7786-4EC1-9B92-0DCEFC5CACCB}">
      <dgm:prSet/>
      <dgm:spPr/>
      <dgm:t>
        <a:bodyPr/>
        <a:lstStyle/>
        <a:p>
          <a:endParaRPr lang="it-IT"/>
        </a:p>
      </dgm:t>
    </dgm:pt>
    <dgm:pt modelId="{95D54C88-0499-4C57-8412-DAEF506938E5}" type="sibTrans" cxnId="{AACC544F-7786-4EC1-9B92-0DCEFC5CACCB}">
      <dgm:prSet/>
      <dgm:spPr/>
      <dgm:t>
        <a:bodyPr/>
        <a:lstStyle/>
        <a:p>
          <a:endParaRPr lang="it-IT"/>
        </a:p>
      </dgm:t>
    </dgm:pt>
    <dgm:pt modelId="{7AF7F4D4-0D9C-4474-B3B6-B165B73A7FB3}">
      <dgm:prSet phldrT="[Testo]"/>
      <dgm:spPr/>
      <dgm:t>
        <a:bodyPr/>
        <a:lstStyle/>
        <a:p>
          <a:pPr>
            <a:buNone/>
          </a:pPr>
          <a:r>
            <a:rPr lang="it-IT" dirty="0">
              <a:solidFill>
                <a:schemeClr val="bg1"/>
              </a:solidFill>
            </a:rPr>
            <a:t>Le azioni che l'utente vuole eseguire.</a:t>
          </a:r>
        </a:p>
      </dgm:t>
    </dgm:pt>
    <dgm:pt modelId="{F1055BF2-8931-476D-9C3F-EBA0B04C0751}" type="parTrans" cxnId="{D86F3E3F-13BE-4527-97B4-37B3A92BBFFA}">
      <dgm:prSet/>
      <dgm:spPr/>
      <dgm:t>
        <a:bodyPr/>
        <a:lstStyle/>
        <a:p>
          <a:endParaRPr lang="it-IT"/>
        </a:p>
      </dgm:t>
    </dgm:pt>
    <dgm:pt modelId="{CD41BAF3-99FE-47C0-BEE7-50D2A6A29DE6}" type="sibTrans" cxnId="{D86F3E3F-13BE-4527-97B4-37B3A92BBFFA}">
      <dgm:prSet/>
      <dgm:spPr/>
      <dgm:t>
        <a:bodyPr/>
        <a:lstStyle/>
        <a:p>
          <a:endParaRPr lang="it-IT"/>
        </a:p>
      </dgm:t>
    </dgm:pt>
    <dgm:pt modelId="{F54E15B1-8188-49D6-8DE0-8C53FA8100CB}">
      <dgm:prSet phldrT="[Testo]"/>
      <dgm:spPr>
        <a:solidFill>
          <a:srgbClr val="6EB39B"/>
        </a:solidFill>
      </dgm:spPr>
      <dgm:t>
        <a:bodyPr/>
        <a:lstStyle/>
        <a:p>
          <a:r>
            <a:rPr lang="it-IT" dirty="0"/>
            <a:t>Resources</a:t>
          </a:r>
        </a:p>
      </dgm:t>
    </dgm:pt>
    <dgm:pt modelId="{A8F8DB13-7EC3-4673-B2F7-994C53B68925}" type="parTrans" cxnId="{1FAF13A1-5D9D-4AC1-81B5-AB93C2C71B74}">
      <dgm:prSet/>
      <dgm:spPr/>
      <dgm:t>
        <a:bodyPr/>
        <a:lstStyle/>
        <a:p>
          <a:endParaRPr lang="it-IT"/>
        </a:p>
      </dgm:t>
    </dgm:pt>
    <dgm:pt modelId="{D26169B7-BAA1-40B9-9D1F-4ADC3186AF8C}" type="sibTrans" cxnId="{1FAF13A1-5D9D-4AC1-81B5-AB93C2C71B74}">
      <dgm:prSet/>
      <dgm:spPr/>
      <dgm:t>
        <a:bodyPr/>
        <a:lstStyle/>
        <a:p>
          <a:endParaRPr lang="it-IT"/>
        </a:p>
      </dgm:t>
    </dgm:pt>
    <dgm:pt modelId="{D7AB97F2-40B3-434E-ABB4-A76E76BC72A2}">
      <dgm:prSet phldrT="[Testo]"/>
      <dgm:spPr/>
      <dgm:t>
        <a:bodyPr/>
        <a:lstStyle/>
        <a:p>
          <a:pPr>
            <a:buNone/>
          </a:pPr>
          <a:r>
            <a:rPr lang="it-IT" dirty="0">
              <a:solidFill>
                <a:schemeClr val="bg1"/>
              </a:solidFill>
            </a:rPr>
            <a:t>Le risorse su cui si vuole agire.</a:t>
          </a:r>
        </a:p>
      </dgm:t>
    </dgm:pt>
    <dgm:pt modelId="{7FF97431-D5E0-4A15-B735-40B0990EBAE2}" type="parTrans" cxnId="{069F2AC7-CCEE-47CC-AFFB-4CF649A4AAB7}">
      <dgm:prSet/>
      <dgm:spPr/>
      <dgm:t>
        <a:bodyPr/>
        <a:lstStyle/>
        <a:p>
          <a:endParaRPr lang="it-IT"/>
        </a:p>
      </dgm:t>
    </dgm:pt>
    <dgm:pt modelId="{F0657AEA-6557-44E4-A0C2-6BFD7CCE88C9}" type="sibTrans" cxnId="{069F2AC7-CCEE-47CC-AFFB-4CF649A4AAB7}">
      <dgm:prSet/>
      <dgm:spPr/>
      <dgm:t>
        <a:bodyPr/>
        <a:lstStyle/>
        <a:p>
          <a:endParaRPr lang="it-IT"/>
        </a:p>
      </dgm:t>
    </dgm:pt>
    <dgm:pt modelId="{EFA587BD-6F3C-43E1-ACCE-7D525384CB91}">
      <dgm:prSet phldrT="[Testo]"/>
      <dgm:spPr>
        <a:solidFill>
          <a:srgbClr val="6EB39B"/>
        </a:solidFill>
      </dgm:spPr>
      <dgm:t>
        <a:bodyPr/>
        <a:lstStyle/>
        <a:p>
          <a:r>
            <a:rPr lang="it-IT" dirty="0"/>
            <a:t>Subjects</a:t>
          </a:r>
        </a:p>
      </dgm:t>
    </dgm:pt>
    <dgm:pt modelId="{7C85576C-E31E-41FA-B93F-BED67760C2AA}" type="parTrans" cxnId="{ACD0CDD6-0DBA-47B3-894B-885891F59E11}">
      <dgm:prSet/>
      <dgm:spPr/>
      <dgm:t>
        <a:bodyPr/>
        <a:lstStyle/>
        <a:p>
          <a:endParaRPr lang="it-IT"/>
        </a:p>
      </dgm:t>
    </dgm:pt>
    <dgm:pt modelId="{BBF054D9-8A0E-4BC6-BF40-E85674829E05}" type="sibTrans" cxnId="{ACD0CDD6-0DBA-47B3-894B-885891F59E11}">
      <dgm:prSet/>
      <dgm:spPr/>
      <dgm:t>
        <a:bodyPr/>
        <a:lstStyle/>
        <a:p>
          <a:endParaRPr lang="it-IT"/>
        </a:p>
      </dgm:t>
    </dgm:pt>
    <dgm:pt modelId="{B61A4FB3-2BF1-4569-87C0-ED77C7FCF62F}">
      <dgm:prSet phldrT="[Testo]"/>
      <dgm:spPr/>
      <dgm:t>
        <a:bodyPr/>
        <a:lstStyle/>
        <a:p>
          <a:pPr>
            <a:buNone/>
          </a:pPr>
          <a:r>
            <a:rPr lang="it-IT" dirty="0">
              <a:solidFill>
                <a:schemeClr val="bg1"/>
              </a:solidFill>
            </a:rPr>
            <a:t>Chi sta cercando di compiere l'azione.</a:t>
          </a:r>
        </a:p>
      </dgm:t>
    </dgm:pt>
    <dgm:pt modelId="{08585093-81FC-437F-81EF-554A96948504}" type="parTrans" cxnId="{CB2EA78F-3266-49BD-BE53-74743E6961AD}">
      <dgm:prSet/>
      <dgm:spPr/>
      <dgm:t>
        <a:bodyPr/>
        <a:lstStyle/>
        <a:p>
          <a:endParaRPr lang="it-IT"/>
        </a:p>
      </dgm:t>
    </dgm:pt>
    <dgm:pt modelId="{AC6DA8C2-BB73-4DDE-B704-4F99D68E849A}" type="sibTrans" cxnId="{CB2EA78F-3266-49BD-BE53-74743E6961AD}">
      <dgm:prSet/>
      <dgm:spPr/>
      <dgm:t>
        <a:bodyPr/>
        <a:lstStyle/>
        <a:p>
          <a:endParaRPr lang="it-IT"/>
        </a:p>
      </dgm:t>
    </dgm:pt>
    <dgm:pt modelId="{D06A104F-A7E9-44EC-9AE7-F97AE25E8A31}">
      <dgm:prSet phldrT="[Testo]"/>
      <dgm:spPr>
        <a:solidFill>
          <a:srgbClr val="6EB39B"/>
        </a:solidFill>
      </dgm:spPr>
      <dgm:t>
        <a:bodyPr/>
        <a:lstStyle/>
        <a:p>
          <a:r>
            <a:rPr lang="it-IT" dirty="0"/>
            <a:t>Context</a:t>
          </a:r>
        </a:p>
      </dgm:t>
    </dgm:pt>
    <dgm:pt modelId="{1CC5A9BF-39F1-4CA5-9C8D-AA18FB792D75}" type="parTrans" cxnId="{BFABEE79-88A6-45BC-8A29-1D2232D08BF6}">
      <dgm:prSet/>
      <dgm:spPr/>
      <dgm:t>
        <a:bodyPr/>
        <a:lstStyle/>
        <a:p>
          <a:endParaRPr lang="it-IT"/>
        </a:p>
      </dgm:t>
    </dgm:pt>
    <dgm:pt modelId="{064C5C3B-0A16-4911-AC04-314203E44CA8}" type="sibTrans" cxnId="{BFABEE79-88A6-45BC-8A29-1D2232D08BF6}">
      <dgm:prSet/>
      <dgm:spPr/>
      <dgm:t>
        <a:bodyPr/>
        <a:lstStyle/>
        <a:p>
          <a:endParaRPr lang="it-IT"/>
        </a:p>
      </dgm:t>
    </dgm:pt>
    <dgm:pt modelId="{BC7C14DE-55B7-4EE3-98D8-1C9D574B0732}">
      <dgm:prSet phldrT="[Testo]"/>
      <dgm:spPr/>
      <dgm:t>
        <a:bodyPr/>
        <a:lstStyle/>
        <a:p>
          <a:pPr>
            <a:buNone/>
          </a:pPr>
          <a:r>
            <a:rPr lang="it-IT" dirty="0">
              <a:solidFill>
                <a:schemeClr val="bg1"/>
              </a:solidFill>
            </a:rPr>
            <a:t>Informazioni contestuali.</a:t>
          </a:r>
        </a:p>
      </dgm:t>
    </dgm:pt>
    <dgm:pt modelId="{8D9AC4CC-FEE2-40D1-8D9B-21491ABF0BDE}" type="parTrans" cxnId="{7108C66B-350F-495D-A748-BF750A69A281}">
      <dgm:prSet/>
      <dgm:spPr/>
      <dgm:t>
        <a:bodyPr/>
        <a:lstStyle/>
        <a:p>
          <a:endParaRPr lang="it-IT"/>
        </a:p>
      </dgm:t>
    </dgm:pt>
    <dgm:pt modelId="{8B5080EB-9399-48D0-9872-B632209DCE09}" type="sibTrans" cxnId="{7108C66B-350F-495D-A748-BF750A69A281}">
      <dgm:prSet/>
      <dgm:spPr/>
      <dgm:t>
        <a:bodyPr/>
        <a:lstStyle/>
        <a:p>
          <a:endParaRPr lang="it-IT"/>
        </a:p>
      </dgm:t>
    </dgm:pt>
    <dgm:pt modelId="{617DF060-9A71-4B1A-8B99-31108B626081}">
      <dgm:prSet phldrT="[Testo]"/>
      <dgm:spPr>
        <a:solidFill>
          <a:srgbClr val="6EB39B"/>
        </a:solidFill>
      </dgm:spPr>
      <dgm:t>
        <a:bodyPr/>
        <a:lstStyle/>
        <a:p>
          <a:r>
            <a:rPr lang="it-IT" dirty="0"/>
            <a:t>Effect</a:t>
          </a:r>
        </a:p>
      </dgm:t>
    </dgm:pt>
    <dgm:pt modelId="{84386502-4B6F-4176-8814-081B1FDF0E80}" type="parTrans" cxnId="{B1838C06-5C59-4E19-81D1-0447803D1C7A}">
      <dgm:prSet/>
      <dgm:spPr/>
      <dgm:t>
        <a:bodyPr/>
        <a:lstStyle/>
        <a:p>
          <a:endParaRPr lang="it-IT"/>
        </a:p>
      </dgm:t>
    </dgm:pt>
    <dgm:pt modelId="{39E57391-7EB4-4856-B653-FA5BAFA55855}" type="sibTrans" cxnId="{B1838C06-5C59-4E19-81D1-0447803D1C7A}">
      <dgm:prSet/>
      <dgm:spPr/>
      <dgm:t>
        <a:bodyPr/>
        <a:lstStyle/>
        <a:p>
          <a:endParaRPr lang="it-IT"/>
        </a:p>
      </dgm:t>
    </dgm:pt>
    <dgm:pt modelId="{55844FA2-00AF-4CFB-A95B-20684FAB563C}">
      <dgm:prSet phldrT="[Testo]"/>
      <dgm:spPr/>
      <dgm:t>
        <a:bodyPr/>
        <a:lstStyle/>
        <a:p>
          <a:pPr>
            <a:buNone/>
          </a:pPr>
          <a:r>
            <a:rPr lang="it-IT" dirty="0">
              <a:solidFill>
                <a:schemeClr val="bg1"/>
              </a:solidFill>
            </a:rPr>
            <a:t>L'effetto che la policy ha sull'accesso.</a:t>
          </a:r>
        </a:p>
      </dgm:t>
    </dgm:pt>
    <dgm:pt modelId="{80559C38-EC85-4280-870A-164AB4D548DA}" type="parTrans" cxnId="{77024532-AD23-421C-A642-7B9448A06688}">
      <dgm:prSet/>
      <dgm:spPr/>
      <dgm:t>
        <a:bodyPr/>
        <a:lstStyle/>
        <a:p>
          <a:endParaRPr lang="it-IT"/>
        </a:p>
      </dgm:t>
    </dgm:pt>
    <dgm:pt modelId="{636FE6F3-0DC1-41A9-8D84-E0E44E7F19C5}" type="sibTrans" cxnId="{77024532-AD23-421C-A642-7B9448A06688}">
      <dgm:prSet/>
      <dgm:spPr/>
      <dgm:t>
        <a:bodyPr/>
        <a:lstStyle/>
        <a:p>
          <a:endParaRPr lang="it-IT"/>
        </a:p>
      </dgm:t>
    </dgm:pt>
    <dgm:pt modelId="{680D6B76-DE50-4368-8A4C-95FA0883A6D5}" type="pres">
      <dgm:prSet presAssocID="{87D5887D-B7C3-41C8-9E02-7D54AA6A458E}" presName="linear" presStyleCnt="0">
        <dgm:presLayoutVars>
          <dgm:animLvl val="lvl"/>
          <dgm:resizeHandles val="exact"/>
        </dgm:presLayoutVars>
      </dgm:prSet>
      <dgm:spPr/>
    </dgm:pt>
    <dgm:pt modelId="{B5B15EB0-9E91-4F0C-85D2-F5C0D9BAC8FE}" type="pres">
      <dgm:prSet presAssocID="{07D8C7A3-5C2E-4165-9412-A1E4AE367489}" presName="parentText" presStyleLbl="node1" presStyleIdx="0" presStyleCnt="5" custLinFactNeighborX="-151" custLinFactNeighborY="-10777">
        <dgm:presLayoutVars>
          <dgm:chMax val="0"/>
          <dgm:bulletEnabled val="1"/>
        </dgm:presLayoutVars>
      </dgm:prSet>
      <dgm:spPr/>
    </dgm:pt>
    <dgm:pt modelId="{B5ED2B41-26F2-468B-AE78-EC4D41018093}" type="pres">
      <dgm:prSet presAssocID="{07D8C7A3-5C2E-4165-9412-A1E4AE367489}" presName="childText" presStyleLbl="revTx" presStyleIdx="0" presStyleCnt="5">
        <dgm:presLayoutVars>
          <dgm:bulletEnabled val="1"/>
        </dgm:presLayoutVars>
      </dgm:prSet>
      <dgm:spPr/>
    </dgm:pt>
    <dgm:pt modelId="{4B8A2163-5F10-4D4C-A430-6EA22FE402A8}" type="pres">
      <dgm:prSet presAssocID="{F54E15B1-8188-49D6-8DE0-8C53FA8100CB}" presName="parentText" presStyleLbl="node1" presStyleIdx="1" presStyleCnt="5" custLinFactNeighborX="157" custLinFactNeighborY="-12995">
        <dgm:presLayoutVars>
          <dgm:chMax val="0"/>
          <dgm:bulletEnabled val="1"/>
        </dgm:presLayoutVars>
      </dgm:prSet>
      <dgm:spPr/>
    </dgm:pt>
    <dgm:pt modelId="{04B8A51C-103F-4268-91B7-30CDA52AD21F}" type="pres">
      <dgm:prSet presAssocID="{F54E15B1-8188-49D6-8DE0-8C53FA8100CB}" presName="childText" presStyleLbl="revTx" presStyleIdx="1" presStyleCnt="5">
        <dgm:presLayoutVars>
          <dgm:bulletEnabled val="1"/>
        </dgm:presLayoutVars>
      </dgm:prSet>
      <dgm:spPr/>
    </dgm:pt>
    <dgm:pt modelId="{AE7CFC13-A861-4B66-ABF1-7C9A0F11A38E}" type="pres">
      <dgm:prSet presAssocID="{EFA587BD-6F3C-43E1-ACCE-7D525384CB91}" presName="parentText" presStyleLbl="node1" presStyleIdx="2" presStyleCnt="5" custLinFactNeighborX="-376" custLinFactNeighborY="-13313">
        <dgm:presLayoutVars>
          <dgm:chMax val="0"/>
          <dgm:bulletEnabled val="1"/>
        </dgm:presLayoutVars>
      </dgm:prSet>
      <dgm:spPr/>
    </dgm:pt>
    <dgm:pt modelId="{FDB927BE-6ECE-47B2-9103-84D76918393D}" type="pres">
      <dgm:prSet presAssocID="{EFA587BD-6F3C-43E1-ACCE-7D525384CB91}" presName="childText" presStyleLbl="revTx" presStyleIdx="2" presStyleCnt="5">
        <dgm:presLayoutVars>
          <dgm:bulletEnabled val="1"/>
        </dgm:presLayoutVars>
      </dgm:prSet>
      <dgm:spPr/>
    </dgm:pt>
    <dgm:pt modelId="{A6C19E60-AFAC-4279-BD28-4E8761C8CB02}" type="pres">
      <dgm:prSet presAssocID="{D06A104F-A7E9-44EC-9AE7-F97AE25E8A31}" presName="parentText" presStyleLbl="node1" presStyleIdx="3" presStyleCnt="5" custLinFactNeighborX="260" custLinFactNeighborY="-16127">
        <dgm:presLayoutVars>
          <dgm:chMax val="0"/>
          <dgm:bulletEnabled val="1"/>
        </dgm:presLayoutVars>
      </dgm:prSet>
      <dgm:spPr/>
    </dgm:pt>
    <dgm:pt modelId="{EBE85D29-5D91-4DF3-A744-F1E1FABAA2A3}" type="pres">
      <dgm:prSet presAssocID="{D06A104F-A7E9-44EC-9AE7-F97AE25E8A31}" presName="childText" presStyleLbl="revTx" presStyleIdx="3" presStyleCnt="5">
        <dgm:presLayoutVars>
          <dgm:bulletEnabled val="1"/>
        </dgm:presLayoutVars>
      </dgm:prSet>
      <dgm:spPr/>
    </dgm:pt>
    <dgm:pt modelId="{E90EB44C-8A52-4D3A-8BFF-29A0C4D90654}" type="pres">
      <dgm:prSet presAssocID="{617DF060-9A71-4B1A-8B99-31108B626081}" presName="parentText" presStyleLbl="node1" presStyleIdx="4" presStyleCnt="5" custLinFactNeighborX="260" custLinFactNeighborY="-8628">
        <dgm:presLayoutVars>
          <dgm:chMax val="0"/>
          <dgm:bulletEnabled val="1"/>
        </dgm:presLayoutVars>
      </dgm:prSet>
      <dgm:spPr/>
    </dgm:pt>
    <dgm:pt modelId="{38B5B69F-A91B-441A-8FB1-FEABA2619ADB}" type="pres">
      <dgm:prSet presAssocID="{617DF060-9A71-4B1A-8B99-31108B626081}" presName="childText" presStyleLbl="revTx" presStyleIdx="4" presStyleCnt="5">
        <dgm:presLayoutVars>
          <dgm:bulletEnabled val="1"/>
        </dgm:presLayoutVars>
      </dgm:prSet>
      <dgm:spPr/>
    </dgm:pt>
  </dgm:ptLst>
  <dgm:cxnLst>
    <dgm:cxn modelId="{E4712E01-5121-4658-A5C1-C5FB21372ACA}" type="presOf" srcId="{7AF7F4D4-0D9C-4474-B3B6-B165B73A7FB3}" destId="{B5ED2B41-26F2-468B-AE78-EC4D41018093}" srcOrd="0" destOrd="0" presId="urn:microsoft.com/office/officeart/2005/8/layout/vList2"/>
    <dgm:cxn modelId="{B1838C06-5C59-4E19-81D1-0447803D1C7A}" srcId="{87D5887D-B7C3-41C8-9E02-7D54AA6A458E}" destId="{617DF060-9A71-4B1A-8B99-31108B626081}" srcOrd="4" destOrd="0" parTransId="{84386502-4B6F-4176-8814-081B1FDF0E80}" sibTransId="{39E57391-7EB4-4856-B653-FA5BAFA55855}"/>
    <dgm:cxn modelId="{FFF15E15-9B01-46CF-8C6C-68A38CBE9F35}" type="presOf" srcId="{F54E15B1-8188-49D6-8DE0-8C53FA8100CB}" destId="{4B8A2163-5F10-4D4C-A430-6EA22FE402A8}" srcOrd="0" destOrd="0" presId="urn:microsoft.com/office/officeart/2005/8/layout/vList2"/>
    <dgm:cxn modelId="{80CACA17-20F0-4390-ACC5-F0A45700B1C0}" type="presOf" srcId="{617DF060-9A71-4B1A-8B99-31108B626081}" destId="{E90EB44C-8A52-4D3A-8BFF-29A0C4D90654}" srcOrd="0" destOrd="0" presId="urn:microsoft.com/office/officeart/2005/8/layout/vList2"/>
    <dgm:cxn modelId="{77024532-AD23-421C-A642-7B9448A06688}" srcId="{617DF060-9A71-4B1A-8B99-31108B626081}" destId="{55844FA2-00AF-4CFB-A95B-20684FAB563C}" srcOrd="0" destOrd="0" parTransId="{80559C38-EC85-4280-870A-164AB4D548DA}" sibTransId="{636FE6F3-0DC1-41A9-8D84-E0E44E7F19C5}"/>
    <dgm:cxn modelId="{3CCEDB3A-A5E1-4646-8CBD-4CC083031F50}" type="presOf" srcId="{D06A104F-A7E9-44EC-9AE7-F97AE25E8A31}" destId="{A6C19E60-AFAC-4279-BD28-4E8761C8CB02}" srcOrd="0" destOrd="0" presId="urn:microsoft.com/office/officeart/2005/8/layout/vList2"/>
    <dgm:cxn modelId="{D86F3E3F-13BE-4527-97B4-37B3A92BBFFA}" srcId="{07D8C7A3-5C2E-4165-9412-A1E4AE367489}" destId="{7AF7F4D4-0D9C-4474-B3B6-B165B73A7FB3}" srcOrd="0" destOrd="0" parTransId="{F1055BF2-8931-476D-9C3F-EBA0B04C0751}" sibTransId="{CD41BAF3-99FE-47C0-BEE7-50D2A6A29DE6}"/>
    <dgm:cxn modelId="{7108C66B-350F-495D-A748-BF750A69A281}" srcId="{D06A104F-A7E9-44EC-9AE7-F97AE25E8A31}" destId="{BC7C14DE-55B7-4EE3-98D8-1C9D574B0732}" srcOrd="0" destOrd="0" parTransId="{8D9AC4CC-FEE2-40D1-8D9B-21491ABF0BDE}" sibTransId="{8B5080EB-9399-48D0-9872-B632209DCE09}"/>
    <dgm:cxn modelId="{AACC544F-7786-4EC1-9B92-0DCEFC5CACCB}" srcId="{87D5887D-B7C3-41C8-9E02-7D54AA6A458E}" destId="{07D8C7A3-5C2E-4165-9412-A1E4AE367489}" srcOrd="0" destOrd="0" parTransId="{464BDFBB-CF29-4B38-A689-B75D13A81946}" sibTransId="{95D54C88-0499-4C57-8412-DAEF506938E5}"/>
    <dgm:cxn modelId="{2B693178-F0E2-423A-870B-0CABFDD08581}" type="presOf" srcId="{B61A4FB3-2BF1-4569-87C0-ED77C7FCF62F}" destId="{FDB927BE-6ECE-47B2-9103-84D76918393D}" srcOrd="0" destOrd="0" presId="urn:microsoft.com/office/officeart/2005/8/layout/vList2"/>
    <dgm:cxn modelId="{BFABEE79-88A6-45BC-8A29-1D2232D08BF6}" srcId="{87D5887D-B7C3-41C8-9E02-7D54AA6A458E}" destId="{D06A104F-A7E9-44EC-9AE7-F97AE25E8A31}" srcOrd="3" destOrd="0" parTransId="{1CC5A9BF-39F1-4CA5-9C8D-AA18FB792D75}" sibTransId="{064C5C3B-0A16-4911-AC04-314203E44CA8}"/>
    <dgm:cxn modelId="{9109978E-AF74-4F9D-86EC-3288D06C8097}" type="presOf" srcId="{55844FA2-00AF-4CFB-A95B-20684FAB563C}" destId="{38B5B69F-A91B-441A-8FB1-FEABA2619ADB}" srcOrd="0" destOrd="0" presId="urn:microsoft.com/office/officeart/2005/8/layout/vList2"/>
    <dgm:cxn modelId="{CB2EA78F-3266-49BD-BE53-74743E6961AD}" srcId="{EFA587BD-6F3C-43E1-ACCE-7D525384CB91}" destId="{B61A4FB3-2BF1-4569-87C0-ED77C7FCF62F}" srcOrd="0" destOrd="0" parTransId="{08585093-81FC-437F-81EF-554A96948504}" sibTransId="{AC6DA8C2-BB73-4DDE-B704-4F99D68E849A}"/>
    <dgm:cxn modelId="{1FAF13A1-5D9D-4AC1-81B5-AB93C2C71B74}" srcId="{87D5887D-B7C3-41C8-9E02-7D54AA6A458E}" destId="{F54E15B1-8188-49D6-8DE0-8C53FA8100CB}" srcOrd="1" destOrd="0" parTransId="{A8F8DB13-7EC3-4673-B2F7-994C53B68925}" sibTransId="{D26169B7-BAA1-40B9-9D1F-4ADC3186AF8C}"/>
    <dgm:cxn modelId="{624B46AD-23D0-46AF-BE08-E14EEB40A065}" type="presOf" srcId="{D7AB97F2-40B3-434E-ABB4-A76E76BC72A2}" destId="{04B8A51C-103F-4268-91B7-30CDA52AD21F}" srcOrd="0" destOrd="0" presId="urn:microsoft.com/office/officeart/2005/8/layout/vList2"/>
    <dgm:cxn modelId="{A33E99BE-26B8-4BB6-9CAD-C67DEDCA16EA}" type="presOf" srcId="{EFA587BD-6F3C-43E1-ACCE-7D525384CB91}" destId="{AE7CFC13-A861-4B66-ABF1-7C9A0F11A38E}" srcOrd="0" destOrd="0" presId="urn:microsoft.com/office/officeart/2005/8/layout/vList2"/>
    <dgm:cxn modelId="{20F025C2-15D1-4ECA-B02B-97E4ABEBF57A}" type="presOf" srcId="{BC7C14DE-55B7-4EE3-98D8-1C9D574B0732}" destId="{EBE85D29-5D91-4DF3-A744-F1E1FABAA2A3}" srcOrd="0" destOrd="0" presId="urn:microsoft.com/office/officeart/2005/8/layout/vList2"/>
    <dgm:cxn modelId="{069F2AC7-CCEE-47CC-AFFB-4CF649A4AAB7}" srcId="{F54E15B1-8188-49D6-8DE0-8C53FA8100CB}" destId="{D7AB97F2-40B3-434E-ABB4-A76E76BC72A2}" srcOrd="0" destOrd="0" parTransId="{7FF97431-D5E0-4A15-B735-40B0990EBAE2}" sibTransId="{F0657AEA-6557-44E4-A0C2-6BFD7CCE88C9}"/>
    <dgm:cxn modelId="{ACD0CDD6-0DBA-47B3-894B-885891F59E11}" srcId="{87D5887D-B7C3-41C8-9E02-7D54AA6A458E}" destId="{EFA587BD-6F3C-43E1-ACCE-7D525384CB91}" srcOrd="2" destOrd="0" parTransId="{7C85576C-E31E-41FA-B93F-BED67760C2AA}" sibTransId="{BBF054D9-8A0E-4BC6-BF40-E85674829E05}"/>
    <dgm:cxn modelId="{333583E8-8A6B-41AE-B466-65767459E7A2}" type="presOf" srcId="{07D8C7A3-5C2E-4165-9412-A1E4AE367489}" destId="{B5B15EB0-9E91-4F0C-85D2-F5C0D9BAC8FE}" srcOrd="0" destOrd="0" presId="urn:microsoft.com/office/officeart/2005/8/layout/vList2"/>
    <dgm:cxn modelId="{B815FCEA-114E-4382-B097-B0434CAD0558}" type="presOf" srcId="{87D5887D-B7C3-41C8-9E02-7D54AA6A458E}" destId="{680D6B76-DE50-4368-8A4C-95FA0883A6D5}" srcOrd="0" destOrd="0" presId="urn:microsoft.com/office/officeart/2005/8/layout/vList2"/>
    <dgm:cxn modelId="{E2C8EB3F-F341-447F-9C18-29CDD29C30CD}" type="presParOf" srcId="{680D6B76-DE50-4368-8A4C-95FA0883A6D5}" destId="{B5B15EB0-9E91-4F0C-85D2-F5C0D9BAC8FE}" srcOrd="0" destOrd="0" presId="urn:microsoft.com/office/officeart/2005/8/layout/vList2"/>
    <dgm:cxn modelId="{B4F24181-3D8F-40FB-A618-A5066DFB50FD}" type="presParOf" srcId="{680D6B76-DE50-4368-8A4C-95FA0883A6D5}" destId="{B5ED2B41-26F2-468B-AE78-EC4D41018093}" srcOrd="1" destOrd="0" presId="urn:microsoft.com/office/officeart/2005/8/layout/vList2"/>
    <dgm:cxn modelId="{47D2D3F6-2FD4-400E-A4C4-AA2B247805D6}" type="presParOf" srcId="{680D6B76-DE50-4368-8A4C-95FA0883A6D5}" destId="{4B8A2163-5F10-4D4C-A430-6EA22FE402A8}" srcOrd="2" destOrd="0" presId="urn:microsoft.com/office/officeart/2005/8/layout/vList2"/>
    <dgm:cxn modelId="{EFC03B01-6002-40C7-9868-0E506F1F3CEA}" type="presParOf" srcId="{680D6B76-DE50-4368-8A4C-95FA0883A6D5}" destId="{04B8A51C-103F-4268-91B7-30CDA52AD21F}" srcOrd="3" destOrd="0" presId="urn:microsoft.com/office/officeart/2005/8/layout/vList2"/>
    <dgm:cxn modelId="{D3BF1043-95F9-4DA9-B09D-9E199CEFB4C6}" type="presParOf" srcId="{680D6B76-DE50-4368-8A4C-95FA0883A6D5}" destId="{AE7CFC13-A861-4B66-ABF1-7C9A0F11A38E}" srcOrd="4" destOrd="0" presId="urn:microsoft.com/office/officeart/2005/8/layout/vList2"/>
    <dgm:cxn modelId="{9742111A-EF65-4203-BE41-5833EF45B317}" type="presParOf" srcId="{680D6B76-DE50-4368-8A4C-95FA0883A6D5}" destId="{FDB927BE-6ECE-47B2-9103-84D76918393D}" srcOrd="5" destOrd="0" presId="urn:microsoft.com/office/officeart/2005/8/layout/vList2"/>
    <dgm:cxn modelId="{08DD36CD-670F-45A2-B7DE-4C94F24E80C7}" type="presParOf" srcId="{680D6B76-DE50-4368-8A4C-95FA0883A6D5}" destId="{A6C19E60-AFAC-4279-BD28-4E8761C8CB02}" srcOrd="6" destOrd="0" presId="urn:microsoft.com/office/officeart/2005/8/layout/vList2"/>
    <dgm:cxn modelId="{55DCC7BB-95F6-4756-A42A-AF839037843F}" type="presParOf" srcId="{680D6B76-DE50-4368-8A4C-95FA0883A6D5}" destId="{EBE85D29-5D91-4DF3-A744-F1E1FABAA2A3}" srcOrd="7" destOrd="0" presId="urn:microsoft.com/office/officeart/2005/8/layout/vList2"/>
    <dgm:cxn modelId="{9D46FA46-B678-48D5-94DA-9ECDDBC3E0DA}" type="presParOf" srcId="{680D6B76-DE50-4368-8A4C-95FA0883A6D5}" destId="{E90EB44C-8A52-4D3A-8BFF-29A0C4D90654}" srcOrd="8" destOrd="0" presId="urn:microsoft.com/office/officeart/2005/8/layout/vList2"/>
    <dgm:cxn modelId="{24E296B1-D941-4DE2-BF11-015EBB3C2F0C}" type="presParOf" srcId="{680D6B76-DE50-4368-8A4C-95FA0883A6D5}" destId="{38B5B69F-A91B-441A-8FB1-FEABA2619ADB}" srcOrd="9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87D5887D-B7C3-41C8-9E02-7D54AA6A458E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07D8C7A3-5C2E-4165-9412-A1E4AE367489}">
      <dgm:prSet phldrT="[Testo]"/>
      <dgm:spPr>
        <a:solidFill>
          <a:srgbClr val="6EB39B"/>
        </a:solidFill>
      </dgm:spPr>
      <dgm:t>
        <a:bodyPr/>
        <a:lstStyle/>
        <a:p>
          <a:r>
            <a:rPr lang="it-IT" dirty="0"/>
            <a:t>Action</a:t>
          </a:r>
        </a:p>
      </dgm:t>
    </dgm:pt>
    <dgm:pt modelId="{464BDFBB-CF29-4B38-A689-B75D13A81946}" type="parTrans" cxnId="{AACC544F-7786-4EC1-9B92-0DCEFC5CACCB}">
      <dgm:prSet/>
      <dgm:spPr/>
      <dgm:t>
        <a:bodyPr/>
        <a:lstStyle/>
        <a:p>
          <a:endParaRPr lang="it-IT"/>
        </a:p>
      </dgm:t>
    </dgm:pt>
    <dgm:pt modelId="{95D54C88-0499-4C57-8412-DAEF506938E5}" type="sibTrans" cxnId="{AACC544F-7786-4EC1-9B92-0DCEFC5CACCB}">
      <dgm:prSet/>
      <dgm:spPr/>
      <dgm:t>
        <a:bodyPr/>
        <a:lstStyle/>
        <a:p>
          <a:endParaRPr lang="it-IT"/>
        </a:p>
      </dgm:t>
    </dgm:pt>
    <dgm:pt modelId="{7AF7F4D4-0D9C-4474-B3B6-B165B73A7FB3}">
      <dgm:prSet phldrT="[Testo]"/>
      <dgm:spPr/>
      <dgm:t>
        <a:bodyPr/>
        <a:lstStyle/>
        <a:p>
          <a:pPr>
            <a:buNone/>
          </a:pPr>
          <a:r>
            <a:rPr lang="it-IT" dirty="0">
              <a:solidFill>
                <a:schemeClr val="bg1"/>
              </a:solidFill>
            </a:rPr>
            <a:t>L’azione che l’utente sta cercando di eseguire.</a:t>
          </a:r>
        </a:p>
      </dgm:t>
    </dgm:pt>
    <dgm:pt modelId="{F1055BF2-8931-476D-9C3F-EBA0B04C0751}" type="parTrans" cxnId="{D86F3E3F-13BE-4527-97B4-37B3A92BBFFA}">
      <dgm:prSet/>
      <dgm:spPr/>
      <dgm:t>
        <a:bodyPr/>
        <a:lstStyle/>
        <a:p>
          <a:endParaRPr lang="it-IT"/>
        </a:p>
      </dgm:t>
    </dgm:pt>
    <dgm:pt modelId="{CD41BAF3-99FE-47C0-BEE7-50D2A6A29DE6}" type="sibTrans" cxnId="{D86F3E3F-13BE-4527-97B4-37B3A92BBFFA}">
      <dgm:prSet/>
      <dgm:spPr/>
      <dgm:t>
        <a:bodyPr/>
        <a:lstStyle/>
        <a:p>
          <a:endParaRPr lang="it-IT"/>
        </a:p>
      </dgm:t>
    </dgm:pt>
    <dgm:pt modelId="{F54E15B1-8188-49D6-8DE0-8C53FA8100CB}">
      <dgm:prSet phldrT="[Testo]"/>
      <dgm:spPr>
        <a:solidFill>
          <a:srgbClr val="6EB39B"/>
        </a:solidFill>
      </dgm:spPr>
      <dgm:t>
        <a:bodyPr/>
        <a:lstStyle/>
        <a:p>
          <a:r>
            <a:rPr lang="it-IT" dirty="0"/>
            <a:t>Resource</a:t>
          </a:r>
        </a:p>
      </dgm:t>
    </dgm:pt>
    <dgm:pt modelId="{A8F8DB13-7EC3-4673-B2F7-994C53B68925}" type="parTrans" cxnId="{1FAF13A1-5D9D-4AC1-81B5-AB93C2C71B74}">
      <dgm:prSet/>
      <dgm:spPr/>
      <dgm:t>
        <a:bodyPr/>
        <a:lstStyle/>
        <a:p>
          <a:endParaRPr lang="it-IT"/>
        </a:p>
      </dgm:t>
    </dgm:pt>
    <dgm:pt modelId="{D26169B7-BAA1-40B9-9D1F-4ADC3186AF8C}" type="sibTrans" cxnId="{1FAF13A1-5D9D-4AC1-81B5-AB93C2C71B74}">
      <dgm:prSet/>
      <dgm:spPr/>
      <dgm:t>
        <a:bodyPr/>
        <a:lstStyle/>
        <a:p>
          <a:endParaRPr lang="it-IT"/>
        </a:p>
      </dgm:t>
    </dgm:pt>
    <dgm:pt modelId="{D7AB97F2-40B3-434E-ABB4-A76E76BC72A2}">
      <dgm:prSet phldrT="[Testo]"/>
      <dgm:spPr/>
      <dgm:t>
        <a:bodyPr/>
        <a:lstStyle/>
        <a:p>
          <a:pPr>
            <a:buNone/>
          </a:pPr>
          <a:r>
            <a:rPr lang="it-IT" dirty="0">
              <a:solidFill>
                <a:schemeClr val="bg1"/>
              </a:solidFill>
            </a:rPr>
            <a:t>La risorsa su cui si vuole agire.</a:t>
          </a:r>
        </a:p>
      </dgm:t>
    </dgm:pt>
    <dgm:pt modelId="{7FF97431-D5E0-4A15-B735-40B0990EBAE2}" type="parTrans" cxnId="{069F2AC7-CCEE-47CC-AFFB-4CF649A4AAB7}">
      <dgm:prSet/>
      <dgm:spPr/>
      <dgm:t>
        <a:bodyPr/>
        <a:lstStyle/>
        <a:p>
          <a:endParaRPr lang="it-IT"/>
        </a:p>
      </dgm:t>
    </dgm:pt>
    <dgm:pt modelId="{F0657AEA-6557-44E4-A0C2-6BFD7CCE88C9}" type="sibTrans" cxnId="{069F2AC7-CCEE-47CC-AFFB-4CF649A4AAB7}">
      <dgm:prSet/>
      <dgm:spPr/>
      <dgm:t>
        <a:bodyPr/>
        <a:lstStyle/>
        <a:p>
          <a:endParaRPr lang="it-IT"/>
        </a:p>
      </dgm:t>
    </dgm:pt>
    <dgm:pt modelId="{EFA587BD-6F3C-43E1-ACCE-7D525384CB91}">
      <dgm:prSet phldrT="[Testo]"/>
      <dgm:spPr>
        <a:solidFill>
          <a:srgbClr val="6EB39B"/>
        </a:solidFill>
      </dgm:spPr>
      <dgm:t>
        <a:bodyPr/>
        <a:lstStyle/>
        <a:p>
          <a:r>
            <a:rPr lang="it-IT" dirty="0"/>
            <a:t>Subject</a:t>
          </a:r>
        </a:p>
      </dgm:t>
    </dgm:pt>
    <dgm:pt modelId="{7C85576C-E31E-41FA-B93F-BED67760C2AA}" type="parTrans" cxnId="{ACD0CDD6-0DBA-47B3-894B-885891F59E11}">
      <dgm:prSet/>
      <dgm:spPr/>
      <dgm:t>
        <a:bodyPr/>
        <a:lstStyle/>
        <a:p>
          <a:endParaRPr lang="it-IT"/>
        </a:p>
      </dgm:t>
    </dgm:pt>
    <dgm:pt modelId="{BBF054D9-8A0E-4BC6-BF40-E85674829E05}" type="sibTrans" cxnId="{ACD0CDD6-0DBA-47B3-894B-885891F59E11}">
      <dgm:prSet/>
      <dgm:spPr/>
      <dgm:t>
        <a:bodyPr/>
        <a:lstStyle/>
        <a:p>
          <a:endParaRPr lang="it-IT"/>
        </a:p>
      </dgm:t>
    </dgm:pt>
    <dgm:pt modelId="{B61A4FB3-2BF1-4569-87C0-ED77C7FCF62F}">
      <dgm:prSet phldrT="[Testo]"/>
      <dgm:spPr/>
      <dgm:t>
        <a:bodyPr/>
        <a:lstStyle/>
        <a:p>
          <a:pPr>
            <a:buNone/>
          </a:pPr>
          <a:r>
            <a:rPr lang="it-IT" dirty="0">
              <a:solidFill>
                <a:schemeClr val="bg1"/>
              </a:solidFill>
            </a:rPr>
            <a:t>L’utente o il gruppo di utenti che sta cercando di eseguire l'azione.</a:t>
          </a:r>
        </a:p>
      </dgm:t>
    </dgm:pt>
    <dgm:pt modelId="{08585093-81FC-437F-81EF-554A96948504}" type="parTrans" cxnId="{CB2EA78F-3266-49BD-BE53-74743E6961AD}">
      <dgm:prSet/>
      <dgm:spPr/>
      <dgm:t>
        <a:bodyPr/>
        <a:lstStyle/>
        <a:p>
          <a:endParaRPr lang="it-IT"/>
        </a:p>
      </dgm:t>
    </dgm:pt>
    <dgm:pt modelId="{AC6DA8C2-BB73-4DDE-B704-4F99D68E849A}" type="sibTrans" cxnId="{CB2EA78F-3266-49BD-BE53-74743E6961AD}">
      <dgm:prSet/>
      <dgm:spPr/>
      <dgm:t>
        <a:bodyPr/>
        <a:lstStyle/>
        <a:p>
          <a:endParaRPr lang="it-IT"/>
        </a:p>
      </dgm:t>
    </dgm:pt>
    <dgm:pt modelId="{D06A104F-A7E9-44EC-9AE7-F97AE25E8A31}">
      <dgm:prSet phldrT="[Testo]"/>
      <dgm:spPr>
        <a:solidFill>
          <a:srgbClr val="6EB39B"/>
        </a:solidFill>
      </dgm:spPr>
      <dgm:t>
        <a:bodyPr/>
        <a:lstStyle/>
        <a:p>
          <a:r>
            <a:rPr lang="it-IT" dirty="0"/>
            <a:t>Context</a:t>
          </a:r>
        </a:p>
      </dgm:t>
    </dgm:pt>
    <dgm:pt modelId="{1CC5A9BF-39F1-4CA5-9C8D-AA18FB792D75}" type="parTrans" cxnId="{BFABEE79-88A6-45BC-8A29-1D2232D08BF6}">
      <dgm:prSet/>
      <dgm:spPr/>
      <dgm:t>
        <a:bodyPr/>
        <a:lstStyle/>
        <a:p>
          <a:endParaRPr lang="it-IT"/>
        </a:p>
      </dgm:t>
    </dgm:pt>
    <dgm:pt modelId="{064C5C3B-0A16-4911-AC04-314203E44CA8}" type="sibTrans" cxnId="{BFABEE79-88A6-45BC-8A29-1D2232D08BF6}">
      <dgm:prSet/>
      <dgm:spPr/>
      <dgm:t>
        <a:bodyPr/>
        <a:lstStyle/>
        <a:p>
          <a:endParaRPr lang="it-IT"/>
        </a:p>
      </dgm:t>
    </dgm:pt>
    <dgm:pt modelId="{BC7C14DE-55B7-4EE3-98D8-1C9D574B0732}">
      <dgm:prSet phldrT="[Testo]"/>
      <dgm:spPr/>
      <dgm:t>
        <a:bodyPr/>
        <a:lstStyle/>
        <a:p>
          <a:pPr>
            <a:buNone/>
          </a:pPr>
          <a:r>
            <a:rPr lang="it-IT" dirty="0">
              <a:solidFill>
                <a:schemeClr val="bg1"/>
              </a:solidFill>
            </a:rPr>
            <a:t>Informazioni contestuali.</a:t>
          </a:r>
        </a:p>
      </dgm:t>
    </dgm:pt>
    <dgm:pt modelId="{8D9AC4CC-FEE2-40D1-8D9B-21491ABF0BDE}" type="parTrans" cxnId="{7108C66B-350F-495D-A748-BF750A69A281}">
      <dgm:prSet/>
      <dgm:spPr/>
      <dgm:t>
        <a:bodyPr/>
        <a:lstStyle/>
        <a:p>
          <a:endParaRPr lang="it-IT"/>
        </a:p>
      </dgm:t>
    </dgm:pt>
    <dgm:pt modelId="{8B5080EB-9399-48D0-9872-B632209DCE09}" type="sibTrans" cxnId="{7108C66B-350F-495D-A748-BF750A69A281}">
      <dgm:prSet/>
      <dgm:spPr/>
      <dgm:t>
        <a:bodyPr/>
        <a:lstStyle/>
        <a:p>
          <a:endParaRPr lang="it-IT"/>
        </a:p>
      </dgm:t>
    </dgm:pt>
    <dgm:pt modelId="{680D6B76-DE50-4368-8A4C-95FA0883A6D5}" type="pres">
      <dgm:prSet presAssocID="{87D5887D-B7C3-41C8-9E02-7D54AA6A458E}" presName="linear" presStyleCnt="0">
        <dgm:presLayoutVars>
          <dgm:animLvl val="lvl"/>
          <dgm:resizeHandles val="exact"/>
        </dgm:presLayoutVars>
      </dgm:prSet>
      <dgm:spPr/>
    </dgm:pt>
    <dgm:pt modelId="{B5B15EB0-9E91-4F0C-85D2-F5C0D9BAC8FE}" type="pres">
      <dgm:prSet presAssocID="{07D8C7A3-5C2E-4165-9412-A1E4AE367489}" presName="parentText" presStyleLbl="node1" presStyleIdx="0" presStyleCnt="4" custLinFactNeighborX="-151" custLinFactNeighborY="-10777">
        <dgm:presLayoutVars>
          <dgm:chMax val="0"/>
          <dgm:bulletEnabled val="1"/>
        </dgm:presLayoutVars>
      </dgm:prSet>
      <dgm:spPr/>
    </dgm:pt>
    <dgm:pt modelId="{B5ED2B41-26F2-468B-AE78-EC4D41018093}" type="pres">
      <dgm:prSet presAssocID="{07D8C7A3-5C2E-4165-9412-A1E4AE367489}" presName="childText" presStyleLbl="revTx" presStyleIdx="0" presStyleCnt="4">
        <dgm:presLayoutVars>
          <dgm:bulletEnabled val="1"/>
        </dgm:presLayoutVars>
      </dgm:prSet>
      <dgm:spPr/>
    </dgm:pt>
    <dgm:pt modelId="{4B8A2163-5F10-4D4C-A430-6EA22FE402A8}" type="pres">
      <dgm:prSet presAssocID="{F54E15B1-8188-49D6-8DE0-8C53FA8100CB}" presName="parentText" presStyleLbl="node1" presStyleIdx="1" presStyleCnt="4" custLinFactNeighborX="157" custLinFactNeighborY="-12995">
        <dgm:presLayoutVars>
          <dgm:chMax val="0"/>
          <dgm:bulletEnabled val="1"/>
        </dgm:presLayoutVars>
      </dgm:prSet>
      <dgm:spPr/>
    </dgm:pt>
    <dgm:pt modelId="{04B8A51C-103F-4268-91B7-30CDA52AD21F}" type="pres">
      <dgm:prSet presAssocID="{F54E15B1-8188-49D6-8DE0-8C53FA8100CB}" presName="childText" presStyleLbl="revTx" presStyleIdx="1" presStyleCnt="4">
        <dgm:presLayoutVars>
          <dgm:bulletEnabled val="1"/>
        </dgm:presLayoutVars>
      </dgm:prSet>
      <dgm:spPr/>
    </dgm:pt>
    <dgm:pt modelId="{AE7CFC13-A861-4B66-ABF1-7C9A0F11A38E}" type="pres">
      <dgm:prSet presAssocID="{EFA587BD-6F3C-43E1-ACCE-7D525384CB91}" presName="parentText" presStyleLbl="node1" presStyleIdx="2" presStyleCnt="4" custLinFactNeighborX="-376" custLinFactNeighborY="-13313">
        <dgm:presLayoutVars>
          <dgm:chMax val="0"/>
          <dgm:bulletEnabled val="1"/>
        </dgm:presLayoutVars>
      </dgm:prSet>
      <dgm:spPr/>
    </dgm:pt>
    <dgm:pt modelId="{FDB927BE-6ECE-47B2-9103-84D76918393D}" type="pres">
      <dgm:prSet presAssocID="{EFA587BD-6F3C-43E1-ACCE-7D525384CB91}" presName="childText" presStyleLbl="revTx" presStyleIdx="2" presStyleCnt="4">
        <dgm:presLayoutVars>
          <dgm:bulletEnabled val="1"/>
        </dgm:presLayoutVars>
      </dgm:prSet>
      <dgm:spPr/>
    </dgm:pt>
    <dgm:pt modelId="{A6C19E60-AFAC-4279-BD28-4E8761C8CB02}" type="pres">
      <dgm:prSet presAssocID="{D06A104F-A7E9-44EC-9AE7-F97AE25E8A31}" presName="parentText" presStyleLbl="node1" presStyleIdx="3" presStyleCnt="4" custLinFactNeighborX="260" custLinFactNeighborY="-16127">
        <dgm:presLayoutVars>
          <dgm:chMax val="0"/>
          <dgm:bulletEnabled val="1"/>
        </dgm:presLayoutVars>
      </dgm:prSet>
      <dgm:spPr/>
    </dgm:pt>
    <dgm:pt modelId="{EBE85D29-5D91-4DF3-A744-F1E1FABAA2A3}" type="pres">
      <dgm:prSet presAssocID="{D06A104F-A7E9-44EC-9AE7-F97AE25E8A31}" presName="childText" presStyleLbl="revTx" presStyleIdx="3" presStyleCnt="4">
        <dgm:presLayoutVars>
          <dgm:bulletEnabled val="1"/>
        </dgm:presLayoutVars>
      </dgm:prSet>
      <dgm:spPr/>
    </dgm:pt>
  </dgm:ptLst>
  <dgm:cxnLst>
    <dgm:cxn modelId="{E4712E01-5121-4658-A5C1-C5FB21372ACA}" type="presOf" srcId="{7AF7F4D4-0D9C-4474-B3B6-B165B73A7FB3}" destId="{B5ED2B41-26F2-468B-AE78-EC4D41018093}" srcOrd="0" destOrd="0" presId="urn:microsoft.com/office/officeart/2005/8/layout/vList2"/>
    <dgm:cxn modelId="{FFF15E15-9B01-46CF-8C6C-68A38CBE9F35}" type="presOf" srcId="{F54E15B1-8188-49D6-8DE0-8C53FA8100CB}" destId="{4B8A2163-5F10-4D4C-A430-6EA22FE402A8}" srcOrd="0" destOrd="0" presId="urn:microsoft.com/office/officeart/2005/8/layout/vList2"/>
    <dgm:cxn modelId="{3CCEDB3A-A5E1-4646-8CBD-4CC083031F50}" type="presOf" srcId="{D06A104F-A7E9-44EC-9AE7-F97AE25E8A31}" destId="{A6C19E60-AFAC-4279-BD28-4E8761C8CB02}" srcOrd="0" destOrd="0" presId="urn:microsoft.com/office/officeart/2005/8/layout/vList2"/>
    <dgm:cxn modelId="{D86F3E3F-13BE-4527-97B4-37B3A92BBFFA}" srcId="{07D8C7A3-5C2E-4165-9412-A1E4AE367489}" destId="{7AF7F4D4-0D9C-4474-B3B6-B165B73A7FB3}" srcOrd="0" destOrd="0" parTransId="{F1055BF2-8931-476D-9C3F-EBA0B04C0751}" sibTransId="{CD41BAF3-99FE-47C0-BEE7-50D2A6A29DE6}"/>
    <dgm:cxn modelId="{7108C66B-350F-495D-A748-BF750A69A281}" srcId="{D06A104F-A7E9-44EC-9AE7-F97AE25E8A31}" destId="{BC7C14DE-55B7-4EE3-98D8-1C9D574B0732}" srcOrd="0" destOrd="0" parTransId="{8D9AC4CC-FEE2-40D1-8D9B-21491ABF0BDE}" sibTransId="{8B5080EB-9399-48D0-9872-B632209DCE09}"/>
    <dgm:cxn modelId="{AACC544F-7786-4EC1-9B92-0DCEFC5CACCB}" srcId="{87D5887D-B7C3-41C8-9E02-7D54AA6A458E}" destId="{07D8C7A3-5C2E-4165-9412-A1E4AE367489}" srcOrd="0" destOrd="0" parTransId="{464BDFBB-CF29-4B38-A689-B75D13A81946}" sibTransId="{95D54C88-0499-4C57-8412-DAEF506938E5}"/>
    <dgm:cxn modelId="{2B693178-F0E2-423A-870B-0CABFDD08581}" type="presOf" srcId="{B61A4FB3-2BF1-4569-87C0-ED77C7FCF62F}" destId="{FDB927BE-6ECE-47B2-9103-84D76918393D}" srcOrd="0" destOrd="0" presId="urn:microsoft.com/office/officeart/2005/8/layout/vList2"/>
    <dgm:cxn modelId="{BFABEE79-88A6-45BC-8A29-1D2232D08BF6}" srcId="{87D5887D-B7C3-41C8-9E02-7D54AA6A458E}" destId="{D06A104F-A7E9-44EC-9AE7-F97AE25E8A31}" srcOrd="3" destOrd="0" parTransId="{1CC5A9BF-39F1-4CA5-9C8D-AA18FB792D75}" sibTransId="{064C5C3B-0A16-4911-AC04-314203E44CA8}"/>
    <dgm:cxn modelId="{CB2EA78F-3266-49BD-BE53-74743E6961AD}" srcId="{EFA587BD-6F3C-43E1-ACCE-7D525384CB91}" destId="{B61A4FB3-2BF1-4569-87C0-ED77C7FCF62F}" srcOrd="0" destOrd="0" parTransId="{08585093-81FC-437F-81EF-554A96948504}" sibTransId="{AC6DA8C2-BB73-4DDE-B704-4F99D68E849A}"/>
    <dgm:cxn modelId="{1FAF13A1-5D9D-4AC1-81B5-AB93C2C71B74}" srcId="{87D5887D-B7C3-41C8-9E02-7D54AA6A458E}" destId="{F54E15B1-8188-49D6-8DE0-8C53FA8100CB}" srcOrd="1" destOrd="0" parTransId="{A8F8DB13-7EC3-4673-B2F7-994C53B68925}" sibTransId="{D26169B7-BAA1-40B9-9D1F-4ADC3186AF8C}"/>
    <dgm:cxn modelId="{624B46AD-23D0-46AF-BE08-E14EEB40A065}" type="presOf" srcId="{D7AB97F2-40B3-434E-ABB4-A76E76BC72A2}" destId="{04B8A51C-103F-4268-91B7-30CDA52AD21F}" srcOrd="0" destOrd="0" presId="urn:microsoft.com/office/officeart/2005/8/layout/vList2"/>
    <dgm:cxn modelId="{A33E99BE-26B8-4BB6-9CAD-C67DEDCA16EA}" type="presOf" srcId="{EFA587BD-6F3C-43E1-ACCE-7D525384CB91}" destId="{AE7CFC13-A861-4B66-ABF1-7C9A0F11A38E}" srcOrd="0" destOrd="0" presId="urn:microsoft.com/office/officeart/2005/8/layout/vList2"/>
    <dgm:cxn modelId="{20F025C2-15D1-4ECA-B02B-97E4ABEBF57A}" type="presOf" srcId="{BC7C14DE-55B7-4EE3-98D8-1C9D574B0732}" destId="{EBE85D29-5D91-4DF3-A744-F1E1FABAA2A3}" srcOrd="0" destOrd="0" presId="urn:microsoft.com/office/officeart/2005/8/layout/vList2"/>
    <dgm:cxn modelId="{069F2AC7-CCEE-47CC-AFFB-4CF649A4AAB7}" srcId="{F54E15B1-8188-49D6-8DE0-8C53FA8100CB}" destId="{D7AB97F2-40B3-434E-ABB4-A76E76BC72A2}" srcOrd="0" destOrd="0" parTransId="{7FF97431-D5E0-4A15-B735-40B0990EBAE2}" sibTransId="{F0657AEA-6557-44E4-A0C2-6BFD7CCE88C9}"/>
    <dgm:cxn modelId="{ACD0CDD6-0DBA-47B3-894B-885891F59E11}" srcId="{87D5887D-B7C3-41C8-9E02-7D54AA6A458E}" destId="{EFA587BD-6F3C-43E1-ACCE-7D525384CB91}" srcOrd="2" destOrd="0" parTransId="{7C85576C-E31E-41FA-B93F-BED67760C2AA}" sibTransId="{BBF054D9-8A0E-4BC6-BF40-E85674829E05}"/>
    <dgm:cxn modelId="{333583E8-8A6B-41AE-B466-65767459E7A2}" type="presOf" srcId="{07D8C7A3-5C2E-4165-9412-A1E4AE367489}" destId="{B5B15EB0-9E91-4F0C-85D2-F5C0D9BAC8FE}" srcOrd="0" destOrd="0" presId="urn:microsoft.com/office/officeart/2005/8/layout/vList2"/>
    <dgm:cxn modelId="{B815FCEA-114E-4382-B097-B0434CAD0558}" type="presOf" srcId="{87D5887D-B7C3-41C8-9E02-7D54AA6A458E}" destId="{680D6B76-DE50-4368-8A4C-95FA0883A6D5}" srcOrd="0" destOrd="0" presId="urn:microsoft.com/office/officeart/2005/8/layout/vList2"/>
    <dgm:cxn modelId="{E2C8EB3F-F341-447F-9C18-29CDD29C30CD}" type="presParOf" srcId="{680D6B76-DE50-4368-8A4C-95FA0883A6D5}" destId="{B5B15EB0-9E91-4F0C-85D2-F5C0D9BAC8FE}" srcOrd="0" destOrd="0" presId="urn:microsoft.com/office/officeart/2005/8/layout/vList2"/>
    <dgm:cxn modelId="{B4F24181-3D8F-40FB-A618-A5066DFB50FD}" type="presParOf" srcId="{680D6B76-DE50-4368-8A4C-95FA0883A6D5}" destId="{B5ED2B41-26F2-468B-AE78-EC4D41018093}" srcOrd="1" destOrd="0" presId="urn:microsoft.com/office/officeart/2005/8/layout/vList2"/>
    <dgm:cxn modelId="{47D2D3F6-2FD4-400E-A4C4-AA2B247805D6}" type="presParOf" srcId="{680D6B76-DE50-4368-8A4C-95FA0883A6D5}" destId="{4B8A2163-5F10-4D4C-A430-6EA22FE402A8}" srcOrd="2" destOrd="0" presId="urn:microsoft.com/office/officeart/2005/8/layout/vList2"/>
    <dgm:cxn modelId="{EFC03B01-6002-40C7-9868-0E506F1F3CEA}" type="presParOf" srcId="{680D6B76-DE50-4368-8A4C-95FA0883A6D5}" destId="{04B8A51C-103F-4268-91B7-30CDA52AD21F}" srcOrd="3" destOrd="0" presId="urn:microsoft.com/office/officeart/2005/8/layout/vList2"/>
    <dgm:cxn modelId="{D3BF1043-95F9-4DA9-B09D-9E199CEFB4C6}" type="presParOf" srcId="{680D6B76-DE50-4368-8A4C-95FA0883A6D5}" destId="{AE7CFC13-A861-4B66-ABF1-7C9A0F11A38E}" srcOrd="4" destOrd="0" presId="urn:microsoft.com/office/officeart/2005/8/layout/vList2"/>
    <dgm:cxn modelId="{9742111A-EF65-4203-BE41-5833EF45B317}" type="presParOf" srcId="{680D6B76-DE50-4368-8A4C-95FA0883A6D5}" destId="{FDB927BE-6ECE-47B2-9103-84D76918393D}" srcOrd="5" destOrd="0" presId="urn:microsoft.com/office/officeart/2005/8/layout/vList2"/>
    <dgm:cxn modelId="{08DD36CD-670F-45A2-B7DE-4C94F24E80C7}" type="presParOf" srcId="{680D6B76-DE50-4368-8A4C-95FA0883A6D5}" destId="{A6C19E60-AFAC-4279-BD28-4E8761C8CB02}" srcOrd="6" destOrd="0" presId="urn:microsoft.com/office/officeart/2005/8/layout/vList2"/>
    <dgm:cxn modelId="{55DCC7BB-95F6-4756-A42A-AF839037843F}" type="presParOf" srcId="{680D6B76-DE50-4368-8A4C-95FA0883A6D5}" destId="{EBE85D29-5D91-4DF3-A744-F1E1FABAA2A3}" srcOrd="7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B266332-C470-4565-ADB2-DA64FA9135F2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2DC35F01-CAF1-43E3-9335-FEC44D15249E}">
      <dgm:prSet phldrT="[Testo]"/>
      <dgm:spPr>
        <a:solidFill>
          <a:srgbClr val="6EB39B"/>
        </a:solidFill>
      </dgm:spPr>
      <dgm:t>
        <a:bodyPr/>
        <a:lstStyle/>
        <a:p>
          <a:r>
            <a:rPr lang="it-IT" b="1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rPr>
            <a:t>Soggetto</a:t>
          </a:r>
          <a:endParaRPr lang="it-IT" dirty="0"/>
        </a:p>
      </dgm:t>
    </dgm:pt>
    <dgm:pt modelId="{4DB274DF-2476-48D5-88D5-F52C419B13AC}" type="parTrans" cxnId="{B3B5199E-41B5-43B5-9786-6964C54E8FBE}">
      <dgm:prSet/>
      <dgm:spPr/>
      <dgm:t>
        <a:bodyPr/>
        <a:lstStyle/>
        <a:p>
          <a:endParaRPr lang="it-IT"/>
        </a:p>
      </dgm:t>
    </dgm:pt>
    <dgm:pt modelId="{7D7A38D3-BF75-4A60-A458-46C0E329BF50}" type="sibTrans" cxnId="{B3B5199E-41B5-43B5-9786-6964C54E8FBE}">
      <dgm:prSet/>
      <dgm:spPr/>
      <dgm:t>
        <a:bodyPr/>
        <a:lstStyle/>
        <a:p>
          <a:endParaRPr lang="it-IT"/>
        </a:p>
      </dgm:t>
    </dgm:pt>
    <dgm:pt modelId="{969B2523-42D4-414A-9DC9-C6B89FA36809}">
      <dgm:prSet phldrT="[Testo]"/>
      <dgm:spPr/>
      <dgm:t>
        <a:bodyPr/>
        <a:lstStyle/>
        <a:p>
          <a:r>
            <a:rPr lang="it-IT" b="1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rPr>
            <a:t>Entità a cui è stato rilasciato il certificato</a:t>
          </a:r>
          <a:endParaRPr lang="it-IT" dirty="0"/>
        </a:p>
      </dgm:t>
    </dgm:pt>
    <dgm:pt modelId="{01037AE4-5E32-4B1A-A014-19E1C7CF995D}" type="parTrans" cxnId="{50BCDF60-539A-4D66-9270-C1F4151A5581}">
      <dgm:prSet/>
      <dgm:spPr/>
      <dgm:t>
        <a:bodyPr/>
        <a:lstStyle/>
        <a:p>
          <a:endParaRPr lang="it-IT"/>
        </a:p>
      </dgm:t>
    </dgm:pt>
    <dgm:pt modelId="{35169CD1-5419-45D3-A2BD-CEB5F29C4A26}" type="sibTrans" cxnId="{50BCDF60-539A-4D66-9270-C1F4151A5581}">
      <dgm:prSet/>
      <dgm:spPr/>
      <dgm:t>
        <a:bodyPr/>
        <a:lstStyle/>
        <a:p>
          <a:endParaRPr lang="it-IT"/>
        </a:p>
      </dgm:t>
    </dgm:pt>
    <dgm:pt modelId="{0B7294AF-DDD6-4D04-AF08-04C9E8A79ABA}">
      <dgm:prSet phldrT="[Testo]"/>
      <dgm:spPr>
        <a:solidFill>
          <a:srgbClr val="6EB39B"/>
        </a:solidFill>
      </dgm:spPr>
      <dgm:t>
        <a:bodyPr/>
        <a:lstStyle/>
        <a:p>
          <a:r>
            <a:rPr lang="it-IT" b="1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rPr>
            <a:t>Emittente</a:t>
          </a:r>
          <a:endParaRPr lang="it-IT" dirty="0"/>
        </a:p>
      </dgm:t>
    </dgm:pt>
    <dgm:pt modelId="{F1972AD4-0BCA-40C8-AE17-6CE6CCEC0689}" type="parTrans" cxnId="{C7FFE415-F775-4DDB-A068-179CF13AC657}">
      <dgm:prSet/>
      <dgm:spPr/>
      <dgm:t>
        <a:bodyPr/>
        <a:lstStyle/>
        <a:p>
          <a:endParaRPr lang="it-IT"/>
        </a:p>
      </dgm:t>
    </dgm:pt>
    <dgm:pt modelId="{D5E374BC-291F-498D-BA2C-516DA359D1BA}" type="sibTrans" cxnId="{C7FFE415-F775-4DDB-A068-179CF13AC657}">
      <dgm:prSet/>
      <dgm:spPr/>
      <dgm:t>
        <a:bodyPr/>
        <a:lstStyle/>
        <a:p>
          <a:endParaRPr lang="it-IT"/>
        </a:p>
      </dgm:t>
    </dgm:pt>
    <dgm:pt modelId="{A1C031E3-4AEC-417E-880E-9E089C8040CB}">
      <dgm:prSet phldrT="[Testo]"/>
      <dgm:spPr/>
      <dgm:t>
        <a:bodyPr/>
        <a:lstStyle/>
        <a:p>
          <a:r>
            <a:rPr lang="it-IT" b="1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rPr>
            <a:t>L’autorità che ha emesso il certificato</a:t>
          </a:r>
          <a:endParaRPr lang="it-IT" dirty="0"/>
        </a:p>
      </dgm:t>
    </dgm:pt>
    <dgm:pt modelId="{CD63E4B4-F587-4CD9-B4DF-DABFB0F3C586}" type="parTrans" cxnId="{8A294429-9B76-460A-842F-4FFD46C2F2EC}">
      <dgm:prSet/>
      <dgm:spPr/>
      <dgm:t>
        <a:bodyPr/>
        <a:lstStyle/>
        <a:p>
          <a:endParaRPr lang="it-IT"/>
        </a:p>
      </dgm:t>
    </dgm:pt>
    <dgm:pt modelId="{4BF5B1FF-17C6-4A42-B513-016947236D50}" type="sibTrans" cxnId="{8A294429-9B76-460A-842F-4FFD46C2F2EC}">
      <dgm:prSet/>
      <dgm:spPr/>
      <dgm:t>
        <a:bodyPr/>
        <a:lstStyle/>
        <a:p>
          <a:endParaRPr lang="it-IT"/>
        </a:p>
      </dgm:t>
    </dgm:pt>
    <dgm:pt modelId="{930F1DC7-633F-4C9C-A692-01B92184A44D}">
      <dgm:prSet phldrT="[Testo]"/>
      <dgm:spPr>
        <a:solidFill>
          <a:srgbClr val="6EB39B"/>
        </a:solidFill>
      </dgm:spPr>
      <dgm:t>
        <a:bodyPr/>
        <a:lstStyle/>
        <a:p>
          <a:r>
            <a:rPr lang="it-IT" b="1" dirty="0"/>
            <a:t>Date di validità</a:t>
          </a:r>
        </a:p>
      </dgm:t>
    </dgm:pt>
    <dgm:pt modelId="{AC4AD277-4E81-49A0-8E71-60158DDEE8D1}" type="parTrans" cxnId="{53FCD753-2F6D-4008-BA45-DD97E74A19FB}">
      <dgm:prSet/>
      <dgm:spPr/>
      <dgm:t>
        <a:bodyPr/>
        <a:lstStyle/>
        <a:p>
          <a:endParaRPr lang="it-IT"/>
        </a:p>
      </dgm:t>
    </dgm:pt>
    <dgm:pt modelId="{491C8C43-D057-4B84-98CC-5D344989E226}" type="sibTrans" cxnId="{53FCD753-2F6D-4008-BA45-DD97E74A19FB}">
      <dgm:prSet/>
      <dgm:spPr/>
      <dgm:t>
        <a:bodyPr/>
        <a:lstStyle/>
        <a:p>
          <a:endParaRPr lang="it-IT"/>
        </a:p>
      </dgm:t>
    </dgm:pt>
    <dgm:pt modelId="{5462403A-BD7F-4D16-B972-95787D8D8D20}">
      <dgm:prSet phldrT="[Testo]"/>
      <dgm:spPr/>
      <dgm:t>
        <a:bodyPr/>
        <a:lstStyle/>
        <a:p>
          <a:r>
            <a:rPr lang="it-IT" b="1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rPr>
            <a:t>Periodo di validità del certificato</a:t>
          </a:r>
          <a:endParaRPr lang="it-IT" dirty="0"/>
        </a:p>
      </dgm:t>
    </dgm:pt>
    <dgm:pt modelId="{CAB9B0D2-FD58-42BA-9945-F565FE9568CD}" type="parTrans" cxnId="{611541E4-BB7F-4973-8CC3-C6BEE94A2680}">
      <dgm:prSet/>
      <dgm:spPr/>
      <dgm:t>
        <a:bodyPr/>
        <a:lstStyle/>
        <a:p>
          <a:endParaRPr lang="it-IT"/>
        </a:p>
      </dgm:t>
    </dgm:pt>
    <dgm:pt modelId="{880872FD-C8BC-4DA2-99A4-87F80A767DAD}" type="sibTrans" cxnId="{611541E4-BB7F-4973-8CC3-C6BEE94A2680}">
      <dgm:prSet/>
      <dgm:spPr/>
      <dgm:t>
        <a:bodyPr/>
        <a:lstStyle/>
        <a:p>
          <a:endParaRPr lang="it-IT"/>
        </a:p>
      </dgm:t>
    </dgm:pt>
    <dgm:pt modelId="{E278E9D0-2C70-4323-9C56-2C04151AF0DE}">
      <dgm:prSet phldrT="[Testo]"/>
      <dgm:spPr>
        <a:solidFill>
          <a:srgbClr val="6EB39B"/>
        </a:solidFill>
      </dgm:spPr>
      <dgm:t>
        <a:bodyPr/>
        <a:lstStyle/>
        <a:p>
          <a:r>
            <a:rPr lang="it-IT" b="1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rPr>
            <a:t>Numero di serie</a:t>
          </a:r>
          <a:endParaRPr lang="it-IT" dirty="0"/>
        </a:p>
      </dgm:t>
    </dgm:pt>
    <dgm:pt modelId="{B74F0EB3-09C8-470A-BC2D-B7A7E8B0884E}" type="parTrans" cxnId="{AAF8F464-D52C-41C3-96E5-A9178D902753}">
      <dgm:prSet/>
      <dgm:spPr/>
      <dgm:t>
        <a:bodyPr/>
        <a:lstStyle/>
        <a:p>
          <a:endParaRPr lang="it-IT"/>
        </a:p>
      </dgm:t>
    </dgm:pt>
    <dgm:pt modelId="{59653FEC-B478-4D93-A39E-4E56ED8D4DAC}" type="sibTrans" cxnId="{AAF8F464-D52C-41C3-96E5-A9178D902753}">
      <dgm:prSet/>
      <dgm:spPr/>
      <dgm:t>
        <a:bodyPr/>
        <a:lstStyle/>
        <a:p>
          <a:endParaRPr lang="it-IT"/>
        </a:p>
      </dgm:t>
    </dgm:pt>
    <dgm:pt modelId="{B0AA1B6F-24CC-4551-B921-56272292ED68}">
      <dgm:prSet phldrT="[Testo]"/>
      <dgm:spPr/>
      <dgm:t>
        <a:bodyPr/>
        <a:lstStyle/>
        <a:p>
          <a:r>
            <a:rPr lang="it-IT" b="1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rPr>
            <a:t>Identificatore univoco del certificato</a:t>
          </a:r>
          <a:endParaRPr lang="it-IT" dirty="0"/>
        </a:p>
      </dgm:t>
    </dgm:pt>
    <dgm:pt modelId="{673A2458-DB9D-41B8-BC7C-EFEAA4AF0CF4}" type="parTrans" cxnId="{9B81140A-FE99-47B4-B778-5DEBE3002A91}">
      <dgm:prSet/>
      <dgm:spPr/>
      <dgm:t>
        <a:bodyPr/>
        <a:lstStyle/>
        <a:p>
          <a:endParaRPr lang="it-IT"/>
        </a:p>
      </dgm:t>
    </dgm:pt>
    <dgm:pt modelId="{42EFC1CE-F55A-4854-96A1-F4C3D208AC8D}" type="sibTrans" cxnId="{9B81140A-FE99-47B4-B778-5DEBE3002A91}">
      <dgm:prSet/>
      <dgm:spPr/>
      <dgm:t>
        <a:bodyPr/>
        <a:lstStyle/>
        <a:p>
          <a:endParaRPr lang="it-IT"/>
        </a:p>
      </dgm:t>
    </dgm:pt>
    <dgm:pt modelId="{77431CB2-E54A-401E-A639-F59D21338643}">
      <dgm:prSet phldrT="[Testo]"/>
      <dgm:spPr>
        <a:solidFill>
          <a:srgbClr val="6EB39B"/>
        </a:solidFill>
      </dgm:spPr>
      <dgm:t>
        <a:bodyPr/>
        <a:lstStyle/>
        <a:p>
          <a:r>
            <a:rPr lang="it-IT" b="1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rPr>
            <a:t>Algoritmo di firma</a:t>
          </a:r>
          <a:endParaRPr lang="it-IT" dirty="0"/>
        </a:p>
      </dgm:t>
    </dgm:pt>
    <dgm:pt modelId="{DAB51A57-F859-4601-A701-39F485C140A1}" type="parTrans" cxnId="{125639FF-C927-48DB-A3B8-EEF053EC89D2}">
      <dgm:prSet/>
      <dgm:spPr/>
      <dgm:t>
        <a:bodyPr/>
        <a:lstStyle/>
        <a:p>
          <a:endParaRPr lang="it-IT"/>
        </a:p>
      </dgm:t>
    </dgm:pt>
    <dgm:pt modelId="{3BA72251-906A-46B4-AD4B-921DA1C078BF}" type="sibTrans" cxnId="{125639FF-C927-48DB-A3B8-EEF053EC89D2}">
      <dgm:prSet/>
      <dgm:spPr/>
      <dgm:t>
        <a:bodyPr/>
        <a:lstStyle/>
        <a:p>
          <a:endParaRPr lang="it-IT"/>
        </a:p>
      </dgm:t>
    </dgm:pt>
    <dgm:pt modelId="{F4760587-3FC8-4681-BC3E-002D965B3BA7}">
      <dgm:prSet phldrT="[Testo]"/>
      <dgm:spPr/>
      <dgm:t>
        <a:bodyPr/>
        <a:lstStyle/>
        <a:p>
          <a:r>
            <a:rPr lang="it-IT" b="1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rPr>
            <a:t>Algoritmo utilizzato per firmare il certificato</a:t>
          </a:r>
          <a:endParaRPr lang="it-IT" dirty="0"/>
        </a:p>
      </dgm:t>
    </dgm:pt>
    <dgm:pt modelId="{1CAD0E71-19E0-4AE0-95E9-FDFD8DE71901}" type="parTrans" cxnId="{1987E063-D48E-4C47-A7E8-280A267D1A4C}">
      <dgm:prSet/>
      <dgm:spPr/>
      <dgm:t>
        <a:bodyPr/>
        <a:lstStyle/>
        <a:p>
          <a:endParaRPr lang="it-IT"/>
        </a:p>
      </dgm:t>
    </dgm:pt>
    <dgm:pt modelId="{AEF05627-E6B0-483E-903B-1B64ECBDAEE2}" type="sibTrans" cxnId="{1987E063-D48E-4C47-A7E8-280A267D1A4C}">
      <dgm:prSet/>
      <dgm:spPr/>
      <dgm:t>
        <a:bodyPr/>
        <a:lstStyle/>
        <a:p>
          <a:endParaRPr lang="it-IT"/>
        </a:p>
      </dgm:t>
    </dgm:pt>
    <dgm:pt modelId="{C0F28D4C-B177-49D4-8402-A74345D35333}" type="pres">
      <dgm:prSet presAssocID="{CB266332-C470-4565-ADB2-DA64FA9135F2}" presName="linear" presStyleCnt="0">
        <dgm:presLayoutVars>
          <dgm:animLvl val="lvl"/>
          <dgm:resizeHandles val="exact"/>
        </dgm:presLayoutVars>
      </dgm:prSet>
      <dgm:spPr/>
    </dgm:pt>
    <dgm:pt modelId="{7D68C2A8-2AB6-43A4-B044-48B19EDFCA93}" type="pres">
      <dgm:prSet presAssocID="{2DC35F01-CAF1-43E3-9335-FEC44D15249E}" presName="parentText" presStyleLbl="node1" presStyleIdx="0" presStyleCnt="5" custLinFactNeighborY="-21879">
        <dgm:presLayoutVars>
          <dgm:chMax val="0"/>
          <dgm:bulletEnabled val="1"/>
        </dgm:presLayoutVars>
      </dgm:prSet>
      <dgm:spPr/>
    </dgm:pt>
    <dgm:pt modelId="{CA36D500-ECE6-4482-949E-673AAD72CBCC}" type="pres">
      <dgm:prSet presAssocID="{2DC35F01-CAF1-43E3-9335-FEC44D15249E}" presName="childText" presStyleLbl="revTx" presStyleIdx="0" presStyleCnt="5" custLinFactNeighborY="12561">
        <dgm:presLayoutVars>
          <dgm:bulletEnabled val="1"/>
        </dgm:presLayoutVars>
      </dgm:prSet>
      <dgm:spPr/>
    </dgm:pt>
    <dgm:pt modelId="{A6F5D995-2449-4E31-9475-45197028FB95}" type="pres">
      <dgm:prSet presAssocID="{0B7294AF-DDD6-4D04-AF08-04C9E8A79ABA}" presName="parentText" presStyleLbl="node1" presStyleIdx="1" presStyleCnt="5" custScaleY="97064" custLinFactNeighborY="18785">
        <dgm:presLayoutVars>
          <dgm:chMax val="0"/>
          <dgm:bulletEnabled val="1"/>
        </dgm:presLayoutVars>
      </dgm:prSet>
      <dgm:spPr/>
    </dgm:pt>
    <dgm:pt modelId="{AF160390-2471-4DD6-BB4D-B9DEE22F54A9}" type="pres">
      <dgm:prSet presAssocID="{0B7294AF-DDD6-4D04-AF08-04C9E8A79ABA}" presName="childText" presStyleLbl="revTx" presStyleIdx="1" presStyleCnt="5" custScaleY="133518" custLinFactNeighborX="692" custLinFactNeighborY="26863">
        <dgm:presLayoutVars>
          <dgm:bulletEnabled val="1"/>
        </dgm:presLayoutVars>
      </dgm:prSet>
      <dgm:spPr/>
    </dgm:pt>
    <dgm:pt modelId="{9568DF30-573E-4B21-BAEA-AE09F7109400}" type="pres">
      <dgm:prSet presAssocID="{930F1DC7-633F-4C9C-A692-01B92184A44D}" presName="parentText" presStyleLbl="node1" presStyleIdx="2" presStyleCnt="5" custLinFactNeighborY="-9776">
        <dgm:presLayoutVars>
          <dgm:chMax val="0"/>
          <dgm:bulletEnabled val="1"/>
        </dgm:presLayoutVars>
      </dgm:prSet>
      <dgm:spPr/>
    </dgm:pt>
    <dgm:pt modelId="{07554FE5-E4E2-45D6-AC03-FD388542B5F0}" type="pres">
      <dgm:prSet presAssocID="{930F1DC7-633F-4C9C-A692-01B92184A44D}" presName="childText" presStyleLbl="revTx" presStyleIdx="2" presStyleCnt="5" custLinFactNeighborY="7884">
        <dgm:presLayoutVars>
          <dgm:bulletEnabled val="1"/>
        </dgm:presLayoutVars>
      </dgm:prSet>
      <dgm:spPr/>
    </dgm:pt>
    <dgm:pt modelId="{9CFBBCFF-AB6D-4BF6-850B-8585BA16B44B}" type="pres">
      <dgm:prSet presAssocID="{E278E9D0-2C70-4323-9C56-2C04151AF0DE}" presName="parentText" presStyleLbl="node1" presStyleIdx="3" presStyleCnt="5" custLinFactNeighborY="4959">
        <dgm:presLayoutVars>
          <dgm:chMax val="0"/>
          <dgm:bulletEnabled val="1"/>
        </dgm:presLayoutVars>
      </dgm:prSet>
      <dgm:spPr/>
    </dgm:pt>
    <dgm:pt modelId="{F9B6C34C-1A63-4871-BA25-93797D709BA8}" type="pres">
      <dgm:prSet presAssocID="{E278E9D0-2C70-4323-9C56-2C04151AF0DE}" presName="childText" presStyleLbl="revTx" presStyleIdx="3" presStyleCnt="5" custLinFactNeighborX="519" custLinFactNeighborY="14326">
        <dgm:presLayoutVars>
          <dgm:bulletEnabled val="1"/>
        </dgm:presLayoutVars>
      </dgm:prSet>
      <dgm:spPr/>
    </dgm:pt>
    <dgm:pt modelId="{D042F230-8281-4CC0-9152-B463C6E8E167}" type="pres">
      <dgm:prSet presAssocID="{77431CB2-E54A-401E-A639-F59D21338643}" presName="parentText" presStyleLbl="node1" presStyleIdx="4" presStyleCnt="5" custLinFactNeighborX="173" custLinFactNeighborY="-1004">
        <dgm:presLayoutVars>
          <dgm:chMax val="0"/>
          <dgm:bulletEnabled val="1"/>
        </dgm:presLayoutVars>
      </dgm:prSet>
      <dgm:spPr/>
    </dgm:pt>
    <dgm:pt modelId="{5138DFE6-9122-4BE6-B02C-ED91A51B69A4}" type="pres">
      <dgm:prSet presAssocID="{77431CB2-E54A-401E-A639-F59D21338643}" presName="childText" presStyleLbl="revTx" presStyleIdx="4" presStyleCnt="5" custScaleY="121427" custLinFactNeighborY="32744">
        <dgm:presLayoutVars>
          <dgm:bulletEnabled val="1"/>
        </dgm:presLayoutVars>
      </dgm:prSet>
      <dgm:spPr/>
    </dgm:pt>
  </dgm:ptLst>
  <dgm:cxnLst>
    <dgm:cxn modelId="{9B81140A-FE99-47B4-B778-5DEBE3002A91}" srcId="{E278E9D0-2C70-4323-9C56-2C04151AF0DE}" destId="{B0AA1B6F-24CC-4551-B921-56272292ED68}" srcOrd="0" destOrd="0" parTransId="{673A2458-DB9D-41B8-BC7C-EFEAA4AF0CF4}" sibTransId="{42EFC1CE-F55A-4854-96A1-F4C3D208AC8D}"/>
    <dgm:cxn modelId="{C7FFE415-F775-4DDB-A068-179CF13AC657}" srcId="{CB266332-C470-4565-ADB2-DA64FA9135F2}" destId="{0B7294AF-DDD6-4D04-AF08-04C9E8A79ABA}" srcOrd="1" destOrd="0" parTransId="{F1972AD4-0BCA-40C8-AE17-6CE6CCEC0689}" sibTransId="{D5E374BC-291F-498D-BA2C-516DA359D1BA}"/>
    <dgm:cxn modelId="{8A294429-9B76-460A-842F-4FFD46C2F2EC}" srcId="{0B7294AF-DDD6-4D04-AF08-04C9E8A79ABA}" destId="{A1C031E3-4AEC-417E-880E-9E089C8040CB}" srcOrd="0" destOrd="0" parTransId="{CD63E4B4-F587-4CD9-B4DF-DABFB0F3C586}" sibTransId="{4BF5B1FF-17C6-4A42-B513-016947236D50}"/>
    <dgm:cxn modelId="{4EA4143E-6011-4F06-91C3-DCEE7AC6B07D}" type="presOf" srcId="{969B2523-42D4-414A-9DC9-C6B89FA36809}" destId="{CA36D500-ECE6-4482-949E-673AAD72CBCC}" srcOrd="0" destOrd="0" presId="urn:microsoft.com/office/officeart/2005/8/layout/vList2"/>
    <dgm:cxn modelId="{972E265D-0617-4A57-A720-05B48C3C0E80}" type="presOf" srcId="{A1C031E3-4AEC-417E-880E-9E089C8040CB}" destId="{AF160390-2471-4DD6-BB4D-B9DEE22F54A9}" srcOrd="0" destOrd="0" presId="urn:microsoft.com/office/officeart/2005/8/layout/vList2"/>
    <dgm:cxn modelId="{9CA7D15D-8136-4AA8-9777-05528D1DE6EE}" type="presOf" srcId="{77431CB2-E54A-401E-A639-F59D21338643}" destId="{D042F230-8281-4CC0-9152-B463C6E8E167}" srcOrd="0" destOrd="0" presId="urn:microsoft.com/office/officeart/2005/8/layout/vList2"/>
    <dgm:cxn modelId="{50BCDF60-539A-4D66-9270-C1F4151A5581}" srcId="{2DC35F01-CAF1-43E3-9335-FEC44D15249E}" destId="{969B2523-42D4-414A-9DC9-C6B89FA36809}" srcOrd="0" destOrd="0" parTransId="{01037AE4-5E32-4B1A-A014-19E1C7CF995D}" sibTransId="{35169CD1-5419-45D3-A2BD-CEB5F29C4A26}"/>
    <dgm:cxn modelId="{1987E063-D48E-4C47-A7E8-280A267D1A4C}" srcId="{77431CB2-E54A-401E-A639-F59D21338643}" destId="{F4760587-3FC8-4681-BC3E-002D965B3BA7}" srcOrd="0" destOrd="0" parTransId="{1CAD0E71-19E0-4AE0-95E9-FDFD8DE71901}" sibTransId="{AEF05627-E6B0-483E-903B-1B64ECBDAEE2}"/>
    <dgm:cxn modelId="{AAF8F464-D52C-41C3-96E5-A9178D902753}" srcId="{CB266332-C470-4565-ADB2-DA64FA9135F2}" destId="{E278E9D0-2C70-4323-9C56-2C04151AF0DE}" srcOrd="3" destOrd="0" parTransId="{B74F0EB3-09C8-470A-BC2D-B7A7E8B0884E}" sibTransId="{59653FEC-B478-4D93-A39E-4E56ED8D4DAC}"/>
    <dgm:cxn modelId="{5DE38265-B4C3-4358-AD23-EE0010490041}" type="presOf" srcId="{E278E9D0-2C70-4323-9C56-2C04151AF0DE}" destId="{9CFBBCFF-AB6D-4BF6-850B-8585BA16B44B}" srcOrd="0" destOrd="0" presId="urn:microsoft.com/office/officeart/2005/8/layout/vList2"/>
    <dgm:cxn modelId="{92247F49-B702-422F-AFB4-D64BA293180E}" type="presOf" srcId="{B0AA1B6F-24CC-4551-B921-56272292ED68}" destId="{F9B6C34C-1A63-4871-BA25-93797D709BA8}" srcOrd="0" destOrd="0" presId="urn:microsoft.com/office/officeart/2005/8/layout/vList2"/>
    <dgm:cxn modelId="{A42BFD72-4A20-454A-B73A-9776F0927270}" type="presOf" srcId="{2DC35F01-CAF1-43E3-9335-FEC44D15249E}" destId="{7D68C2A8-2AB6-43A4-B044-48B19EDFCA93}" srcOrd="0" destOrd="0" presId="urn:microsoft.com/office/officeart/2005/8/layout/vList2"/>
    <dgm:cxn modelId="{53FCD753-2F6D-4008-BA45-DD97E74A19FB}" srcId="{CB266332-C470-4565-ADB2-DA64FA9135F2}" destId="{930F1DC7-633F-4C9C-A692-01B92184A44D}" srcOrd="2" destOrd="0" parTransId="{AC4AD277-4E81-49A0-8E71-60158DDEE8D1}" sibTransId="{491C8C43-D057-4B84-98CC-5D344989E226}"/>
    <dgm:cxn modelId="{B3B5199E-41B5-43B5-9786-6964C54E8FBE}" srcId="{CB266332-C470-4565-ADB2-DA64FA9135F2}" destId="{2DC35F01-CAF1-43E3-9335-FEC44D15249E}" srcOrd="0" destOrd="0" parTransId="{4DB274DF-2476-48D5-88D5-F52C419B13AC}" sibTransId="{7D7A38D3-BF75-4A60-A458-46C0E329BF50}"/>
    <dgm:cxn modelId="{E58C0CA6-75BD-4AAD-BEE0-FC8F0C6F5984}" type="presOf" srcId="{930F1DC7-633F-4C9C-A692-01B92184A44D}" destId="{9568DF30-573E-4B21-BAEA-AE09F7109400}" srcOrd="0" destOrd="0" presId="urn:microsoft.com/office/officeart/2005/8/layout/vList2"/>
    <dgm:cxn modelId="{7DCF80B5-EA8D-4E10-96E2-F0CF550FA8D7}" type="presOf" srcId="{5462403A-BD7F-4D16-B972-95787D8D8D20}" destId="{07554FE5-E4E2-45D6-AC03-FD388542B5F0}" srcOrd="0" destOrd="0" presId="urn:microsoft.com/office/officeart/2005/8/layout/vList2"/>
    <dgm:cxn modelId="{439CAEBF-835E-4F35-B32C-74DCC9282301}" type="presOf" srcId="{0B7294AF-DDD6-4D04-AF08-04C9E8A79ABA}" destId="{A6F5D995-2449-4E31-9475-45197028FB95}" srcOrd="0" destOrd="0" presId="urn:microsoft.com/office/officeart/2005/8/layout/vList2"/>
    <dgm:cxn modelId="{611541E4-BB7F-4973-8CC3-C6BEE94A2680}" srcId="{930F1DC7-633F-4C9C-A692-01B92184A44D}" destId="{5462403A-BD7F-4D16-B972-95787D8D8D20}" srcOrd="0" destOrd="0" parTransId="{CAB9B0D2-FD58-42BA-9945-F565FE9568CD}" sibTransId="{880872FD-C8BC-4DA2-99A4-87F80A767DAD}"/>
    <dgm:cxn modelId="{E2CCBAE8-2B73-4473-A8FE-8C79B5417B6B}" type="presOf" srcId="{CB266332-C470-4565-ADB2-DA64FA9135F2}" destId="{C0F28D4C-B177-49D4-8402-A74345D35333}" srcOrd="0" destOrd="0" presId="urn:microsoft.com/office/officeart/2005/8/layout/vList2"/>
    <dgm:cxn modelId="{0BD596FB-9844-4B4A-BCD7-A0BCD4FD4F65}" type="presOf" srcId="{F4760587-3FC8-4681-BC3E-002D965B3BA7}" destId="{5138DFE6-9122-4BE6-B02C-ED91A51B69A4}" srcOrd="0" destOrd="0" presId="urn:microsoft.com/office/officeart/2005/8/layout/vList2"/>
    <dgm:cxn modelId="{125639FF-C927-48DB-A3B8-EEF053EC89D2}" srcId="{CB266332-C470-4565-ADB2-DA64FA9135F2}" destId="{77431CB2-E54A-401E-A639-F59D21338643}" srcOrd="4" destOrd="0" parTransId="{DAB51A57-F859-4601-A701-39F485C140A1}" sibTransId="{3BA72251-906A-46B4-AD4B-921DA1C078BF}"/>
    <dgm:cxn modelId="{4C1F862C-E6D4-4C9D-B72A-259D63F58E58}" type="presParOf" srcId="{C0F28D4C-B177-49D4-8402-A74345D35333}" destId="{7D68C2A8-2AB6-43A4-B044-48B19EDFCA93}" srcOrd="0" destOrd="0" presId="urn:microsoft.com/office/officeart/2005/8/layout/vList2"/>
    <dgm:cxn modelId="{740DC383-64AB-4784-BD94-88C5F9E1A96A}" type="presParOf" srcId="{C0F28D4C-B177-49D4-8402-A74345D35333}" destId="{CA36D500-ECE6-4482-949E-673AAD72CBCC}" srcOrd="1" destOrd="0" presId="urn:microsoft.com/office/officeart/2005/8/layout/vList2"/>
    <dgm:cxn modelId="{CD5873DF-7788-4D7F-84D2-1286BD243AA6}" type="presParOf" srcId="{C0F28D4C-B177-49D4-8402-A74345D35333}" destId="{A6F5D995-2449-4E31-9475-45197028FB95}" srcOrd="2" destOrd="0" presId="urn:microsoft.com/office/officeart/2005/8/layout/vList2"/>
    <dgm:cxn modelId="{D633DC6A-0505-4DCD-941A-EC7356305CA3}" type="presParOf" srcId="{C0F28D4C-B177-49D4-8402-A74345D35333}" destId="{AF160390-2471-4DD6-BB4D-B9DEE22F54A9}" srcOrd="3" destOrd="0" presId="urn:microsoft.com/office/officeart/2005/8/layout/vList2"/>
    <dgm:cxn modelId="{8D6ADA14-9C1F-4C2A-87A2-3AF19D9D73B5}" type="presParOf" srcId="{C0F28D4C-B177-49D4-8402-A74345D35333}" destId="{9568DF30-573E-4B21-BAEA-AE09F7109400}" srcOrd="4" destOrd="0" presId="urn:microsoft.com/office/officeart/2005/8/layout/vList2"/>
    <dgm:cxn modelId="{BADB2CA7-9983-443A-8EDF-D03161B9B1D5}" type="presParOf" srcId="{C0F28D4C-B177-49D4-8402-A74345D35333}" destId="{07554FE5-E4E2-45D6-AC03-FD388542B5F0}" srcOrd="5" destOrd="0" presId="urn:microsoft.com/office/officeart/2005/8/layout/vList2"/>
    <dgm:cxn modelId="{A4EA89D9-9018-40AA-84CE-66BBABF90B28}" type="presParOf" srcId="{C0F28D4C-B177-49D4-8402-A74345D35333}" destId="{9CFBBCFF-AB6D-4BF6-850B-8585BA16B44B}" srcOrd="6" destOrd="0" presId="urn:microsoft.com/office/officeart/2005/8/layout/vList2"/>
    <dgm:cxn modelId="{4EC0B772-788F-4C92-A2D3-E643EB8F7340}" type="presParOf" srcId="{C0F28D4C-B177-49D4-8402-A74345D35333}" destId="{F9B6C34C-1A63-4871-BA25-93797D709BA8}" srcOrd="7" destOrd="0" presId="urn:microsoft.com/office/officeart/2005/8/layout/vList2"/>
    <dgm:cxn modelId="{6ECE2B36-0AA3-4B87-970C-A8C3E3183471}" type="presParOf" srcId="{C0F28D4C-B177-49D4-8402-A74345D35333}" destId="{D042F230-8281-4CC0-9152-B463C6E8E167}" srcOrd="8" destOrd="0" presId="urn:microsoft.com/office/officeart/2005/8/layout/vList2"/>
    <dgm:cxn modelId="{EA9490D5-8B72-4EDC-93FF-1185A7680633}" type="presParOf" srcId="{C0F28D4C-B177-49D4-8402-A74345D35333}" destId="{5138DFE6-9122-4BE6-B02C-ED91A51B69A4}" srcOrd="9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CB0108E-662C-478A-83D4-F9A55B09E33D}" type="doc">
      <dgm:prSet loTypeId="urn:microsoft.com/office/officeart/2005/8/layout/pyramid1" loCatId="pyramid" qsTypeId="urn:microsoft.com/office/officeart/2005/8/quickstyle/3d5" qsCatId="3D" csTypeId="urn:microsoft.com/office/officeart/2005/8/colors/accent1_2" csCatId="accent1" phldr="1"/>
      <dgm:spPr/>
    </dgm:pt>
    <dgm:pt modelId="{A660193E-E28C-4DBC-A042-63897DB7D5D7}">
      <dgm:prSet phldrT="[Testo]" custT="1"/>
      <dgm:spPr/>
      <dgm:t>
        <a:bodyPr/>
        <a:lstStyle/>
        <a:p>
          <a:r>
            <a:rPr lang="it-IT" sz="3600" b="1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Autenticazione e Secrets </a:t>
          </a:r>
          <a:r>
            <a:rPr lang="it-IT" sz="3600" b="1" dirty="0" err="1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Engines</a:t>
          </a:r>
          <a:endParaRPr lang="it-IT" sz="3600" b="1" dirty="0">
            <a:solidFill>
              <a:schemeClr val="bg1"/>
            </a:solidFill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744990EB-0535-4E37-AB53-168D742B4FF5}" type="parTrans" cxnId="{110851EC-2DAB-4108-9F55-D62A45CEC4C9}">
      <dgm:prSet/>
      <dgm:spPr/>
      <dgm:t>
        <a:bodyPr/>
        <a:lstStyle/>
        <a:p>
          <a:endParaRPr lang="it-IT"/>
        </a:p>
      </dgm:t>
    </dgm:pt>
    <dgm:pt modelId="{0E037A63-06CD-41B5-8ED1-D6CDF90D7B61}" type="sibTrans" cxnId="{110851EC-2DAB-4108-9F55-D62A45CEC4C9}">
      <dgm:prSet/>
      <dgm:spPr/>
      <dgm:t>
        <a:bodyPr/>
        <a:lstStyle/>
        <a:p>
          <a:endParaRPr lang="it-IT"/>
        </a:p>
      </dgm:t>
    </dgm:pt>
    <dgm:pt modelId="{D83BCA3E-A56F-4337-9ADA-63506AEAB818}">
      <dgm:prSet phldrT="[Testo]" custT="1"/>
      <dgm:spPr/>
      <dgm:t>
        <a:bodyPr/>
        <a:lstStyle/>
        <a:p>
          <a:r>
            <a:rPr lang="it-IT" sz="3600" b="1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Vault Server e Storage </a:t>
          </a:r>
          <a:r>
            <a:rPr lang="it-IT" sz="3600" b="1" dirty="0" err="1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Backend</a:t>
          </a:r>
          <a:endParaRPr lang="it-IT" sz="3600" b="1" dirty="0">
            <a:solidFill>
              <a:schemeClr val="bg1"/>
            </a:solidFill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6175A0E5-92D6-4A5C-9FE0-A3654AD40FA4}" type="parTrans" cxnId="{A57376F0-D2EC-467B-BECB-A90633E4BFDF}">
      <dgm:prSet/>
      <dgm:spPr/>
      <dgm:t>
        <a:bodyPr/>
        <a:lstStyle/>
        <a:p>
          <a:endParaRPr lang="it-IT"/>
        </a:p>
      </dgm:t>
    </dgm:pt>
    <dgm:pt modelId="{6A8B20B1-FAE9-4608-AF72-CE25281D18E1}" type="sibTrans" cxnId="{A57376F0-D2EC-467B-BECB-A90633E4BFDF}">
      <dgm:prSet/>
      <dgm:spPr/>
      <dgm:t>
        <a:bodyPr/>
        <a:lstStyle/>
        <a:p>
          <a:endParaRPr lang="it-IT"/>
        </a:p>
      </dgm:t>
    </dgm:pt>
    <dgm:pt modelId="{68CA8A31-956A-4542-AF48-086F34B5FFD8}">
      <dgm:prSet phldrT="[Testo]" custT="1"/>
      <dgm:spPr/>
      <dgm:t>
        <a:bodyPr/>
        <a:lstStyle/>
        <a:p>
          <a:r>
            <a:rPr lang="it-IT" sz="3600" b="1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Sicurezza e Cifratura</a:t>
          </a:r>
        </a:p>
      </dgm:t>
    </dgm:pt>
    <dgm:pt modelId="{38786555-39AB-4EF0-B8EC-229A436481B2}" type="parTrans" cxnId="{89C4D09B-5C94-46E7-8C67-B9B4972C58F1}">
      <dgm:prSet/>
      <dgm:spPr/>
      <dgm:t>
        <a:bodyPr/>
        <a:lstStyle/>
        <a:p>
          <a:endParaRPr lang="it-IT"/>
        </a:p>
      </dgm:t>
    </dgm:pt>
    <dgm:pt modelId="{3F553624-2AAB-43ED-A062-CD16C1994448}" type="sibTrans" cxnId="{89C4D09B-5C94-46E7-8C67-B9B4972C58F1}">
      <dgm:prSet/>
      <dgm:spPr/>
      <dgm:t>
        <a:bodyPr/>
        <a:lstStyle/>
        <a:p>
          <a:endParaRPr lang="it-IT"/>
        </a:p>
      </dgm:t>
    </dgm:pt>
    <dgm:pt modelId="{BC0D9BC4-8A95-40DF-8410-EA443E6E7CE8}">
      <dgm:prSet phldrT="[Testo]" custT="1"/>
      <dgm:spPr/>
      <dgm:t>
        <a:bodyPr/>
        <a:lstStyle/>
        <a:p>
          <a:pPr algn="ctr"/>
          <a:r>
            <a:rPr lang="it-IT" sz="3200" b="1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Policies</a:t>
          </a:r>
        </a:p>
        <a:p>
          <a:pPr algn="ctr"/>
          <a:r>
            <a:rPr lang="it-IT" sz="3200" b="1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 e</a:t>
          </a:r>
        </a:p>
        <a:p>
          <a:pPr algn="ctr"/>
          <a:r>
            <a:rPr lang="it-IT" sz="3200" b="1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Controllo Accessi</a:t>
          </a:r>
        </a:p>
      </dgm:t>
    </dgm:pt>
    <dgm:pt modelId="{7D93E06F-FB39-4CF0-ADD6-8D885832F49E}" type="parTrans" cxnId="{9E2B836D-0870-4E98-BE0E-DF154DFA2BBA}">
      <dgm:prSet/>
      <dgm:spPr/>
      <dgm:t>
        <a:bodyPr/>
        <a:lstStyle/>
        <a:p>
          <a:endParaRPr lang="it-IT"/>
        </a:p>
      </dgm:t>
    </dgm:pt>
    <dgm:pt modelId="{D1AFD5EA-94B4-4870-9B89-7F7C2D9C3F8B}" type="sibTrans" cxnId="{9E2B836D-0870-4E98-BE0E-DF154DFA2BBA}">
      <dgm:prSet/>
      <dgm:spPr/>
      <dgm:t>
        <a:bodyPr/>
        <a:lstStyle/>
        <a:p>
          <a:endParaRPr lang="it-IT"/>
        </a:p>
      </dgm:t>
    </dgm:pt>
    <dgm:pt modelId="{DFA0FD55-B80C-40EF-808C-9F224BA0F6A9}" type="pres">
      <dgm:prSet presAssocID="{ACB0108E-662C-478A-83D4-F9A55B09E33D}" presName="Name0" presStyleCnt="0">
        <dgm:presLayoutVars>
          <dgm:dir/>
          <dgm:animLvl val="lvl"/>
          <dgm:resizeHandles val="exact"/>
        </dgm:presLayoutVars>
      </dgm:prSet>
      <dgm:spPr/>
    </dgm:pt>
    <dgm:pt modelId="{08C4BAE7-C60C-486C-B41F-0A5E51B0CB8D}" type="pres">
      <dgm:prSet presAssocID="{BC0D9BC4-8A95-40DF-8410-EA443E6E7CE8}" presName="Name8" presStyleCnt="0"/>
      <dgm:spPr/>
    </dgm:pt>
    <dgm:pt modelId="{F7CC45E2-01D3-43F7-ADB5-908BE8C89884}" type="pres">
      <dgm:prSet presAssocID="{BC0D9BC4-8A95-40DF-8410-EA443E6E7CE8}" presName="level" presStyleLbl="node1" presStyleIdx="0" presStyleCnt="4" custScaleY="59735" custLinFactNeighborX="0" custLinFactNeighborY="43">
        <dgm:presLayoutVars>
          <dgm:chMax val="1"/>
          <dgm:bulletEnabled val="1"/>
        </dgm:presLayoutVars>
      </dgm:prSet>
      <dgm:spPr/>
    </dgm:pt>
    <dgm:pt modelId="{17DE668B-3593-4290-BFB9-273C5445F3C6}" type="pres">
      <dgm:prSet presAssocID="{BC0D9BC4-8A95-40DF-8410-EA443E6E7CE8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29D80252-D356-472A-ACC6-7913BCD3F24F}" type="pres">
      <dgm:prSet presAssocID="{A660193E-E28C-4DBC-A042-63897DB7D5D7}" presName="Name8" presStyleCnt="0"/>
      <dgm:spPr/>
    </dgm:pt>
    <dgm:pt modelId="{E9CADCD6-D9B8-47D0-8B5C-4D0B53DB7EE1}" type="pres">
      <dgm:prSet presAssocID="{A660193E-E28C-4DBC-A042-63897DB7D5D7}" presName="level" presStyleLbl="node1" presStyleIdx="1" presStyleCnt="4" custScaleY="17063">
        <dgm:presLayoutVars>
          <dgm:chMax val="1"/>
          <dgm:bulletEnabled val="1"/>
        </dgm:presLayoutVars>
      </dgm:prSet>
      <dgm:spPr/>
    </dgm:pt>
    <dgm:pt modelId="{D2B16714-62CB-4A8C-8F60-B3058EA186D9}" type="pres">
      <dgm:prSet presAssocID="{A660193E-E28C-4DBC-A042-63897DB7D5D7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0E61A0EC-D534-4004-921C-147B32E568CF}" type="pres">
      <dgm:prSet presAssocID="{D83BCA3E-A56F-4337-9ADA-63506AEAB818}" presName="Name8" presStyleCnt="0"/>
      <dgm:spPr/>
    </dgm:pt>
    <dgm:pt modelId="{7FB5058A-CE53-4207-8CFE-50E15CB4A9CF}" type="pres">
      <dgm:prSet presAssocID="{D83BCA3E-A56F-4337-9ADA-63506AEAB818}" presName="level" presStyleLbl="node1" presStyleIdx="2" presStyleCnt="4" custScaleY="20759">
        <dgm:presLayoutVars>
          <dgm:chMax val="1"/>
          <dgm:bulletEnabled val="1"/>
        </dgm:presLayoutVars>
      </dgm:prSet>
      <dgm:spPr/>
    </dgm:pt>
    <dgm:pt modelId="{46CF359E-3459-47F9-B130-2CA324620C73}" type="pres">
      <dgm:prSet presAssocID="{D83BCA3E-A56F-4337-9ADA-63506AEAB818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E5E0AA93-112B-4739-9DDC-E2BAC7C07CD6}" type="pres">
      <dgm:prSet presAssocID="{68CA8A31-956A-4542-AF48-086F34B5FFD8}" presName="Name8" presStyleCnt="0"/>
      <dgm:spPr/>
    </dgm:pt>
    <dgm:pt modelId="{7EDF510A-4AC6-4E3F-9BDE-9D3E28D0977C}" type="pres">
      <dgm:prSet presAssocID="{68CA8A31-956A-4542-AF48-086F34B5FFD8}" presName="level" presStyleLbl="node1" presStyleIdx="3" presStyleCnt="4" custScaleY="21559">
        <dgm:presLayoutVars>
          <dgm:chMax val="1"/>
          <dgm:bulletEnabled val="1"/>
        </dgm:presLayoutVars>
      </dgm:prSet>
      <dgm:spPr/>
    </dgm:pt>
    <dgm:pt modelId="{F4A0814B-4F0C-4747-B6BD-29694A60CAEA}" type="pres">
      <dgm:prSet presAssocID="{68CA8A31-956A-4542-AF48-086F34B5FFD8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C1474F13-D19C-44ED-B72F-005F2DDDB887}" type="presOf" srcId="{68CA8A31-956A-4542-AF48-086F34B5FFD8}" destId="{F4A0814B-4F0C-4747-B6BD-29694A60CAEA}" srcOrd="1" destOrd="0" presId="urn:microsoft.com/office/officeart/2005/8/layout/pyramid1"/>
    <dgm:cxn modelId="{26A20742-149C-415E-9D81-33D95B56577A}" type="presOf" srcId="{D83BCA3E-A56F-4337-9ADA-63506AEAB818}" destId="{46CF359E-3459-47F9-B130-2CA324620C73}" srcOrd="1" destOrd="0" presId="urn:microsoft.com/office/officeart/2005/8/layout/pyramid1"/>
    <dgm:cxn modelId="{9E2B836D-0870-4E98-BE0E-DF154DFA2BBA}" srcId="{ACB0108E-662C-478A-83D4-F9A55B09E33D}" destId="{BC0D9BC4-8A95-40DF-8410-EA443E6E7CE8}" srcOrd="0" destOrd="0" parTransId="{7D93E06F-FB39-4CF0-ADD6-8D885832F49E}" sibTransId="{D1AFD5EA-94B4-4870-9B89-7F7C2D9C3F8B}"/>
    <dgm:cxn modelId="{0574184E-0BA5-49A5-942C-3B22E1CBA36A}" type="presOf" srcId="{A660193E-E28C-4DBC-A042-63897DB7D5D7}" destId="{E9CADCD6-D9B8-47D0-8B5C-4D0B53DB7EE1}" srcOrd="0" destOrd="0" presId="urn:microsoft.com/office/officeart/2005/8/layout/pyramid1"/>
    <dgm:cxn modelId="{1E81B54F-971C-475A-8E87-CCB8C566A2BE}" type="presOf" srcId="{BC0D9BC4-8A95-40DF-8410-EA443E6E7CE8}" destId="{F7CC45E2-01D3-43F7-ADB5-908BE8C89884}" srcOrd="0" destOrd="0" presId="urn:microsoft.com/office/officeart/2005/8/layout/pyramid1"/>
    <dgm:cxn modelId="{3ECEF478-A1F9-479D-8CCA-0E561B4C18CE}" type="presOf" srcId="{BC0D9BC4-8A95-40DF-8410-EA443E6E7CE8}" destId="{17DE668B-3593-4290-BFB9-273C5445F3C6}" srcOrd="1" destOrd="0" presId="urn:microsoft.com/office/officeart/2005/8/layout/pyramid1"/>
    <dgm:cxn modelId="{89C4D09B-5C94-46E7-8C67-B9B4972C58F1}" srcId="{ACB0108E-662C-478A-83D4-F9A55B09E33D}" destId="{68CA8A31-956A-4542-AF48-086F34B5FFD8}" srcOrd="3" destOrd="0" parTransId="{38786555-39AB-4EF0-B8EC-229A436481B2}" sibTransId="{3F553624-2AAB-43ED-A062-CD16C1994448}"/>
    <dgm:cxn modelId="{7A069CC3-BE4F-4891-AAB7-56B4936E9EAC}" type="presOf" srcId="{D83BCA3E-A56F-4337-9ADA-63506AEAB818}" destId="{7FB5058A-CE53-4207-8CFE-50E15CB4A9CF}" srcOrd="0" destOrd="0" presId="urn:microsoft.com/office/officeart/2005/8/layout/pyramid1"/>
    <dgm:cxn modelId="{BE9F00C8-1619-460F-B767-40FBD3AEBBC8}" type="presOf" srcId="{68CA8A31-956A-4542-AF48-086F34B5FFD8}" destId="{7EDF510A-4AC6-4E3F-9BDE-9D3E28D0977C}" srcOrd="0" destOrd="0" presId="urn:microsoft.com/office/officeart/2005/8/layout/pyramid1"/>
    <dgm:cxn modelId="{89EB41D7-0C76-4141-94EB-59959C89FF87}" type="presOf" srcId="{A660193E-E28C-4DBC-A042-63897DB7D5D7}" destId="{D2B16714-62CB-4A8C-8F60-B3058EA186D9}" srcOrd="1" destOrd="0" presId="urn:microsoft.com/office/officeart/2005/8/layout/pyramid1"/>
    <dgm:cxn modelId="{2331A1DB-22C7-4BE0-A4AA-5E6A264CB0E5}" type="presOf" srcId="{ACB0108E-662C-478A-83D4-F9A55B09E33D}" destId="{DFA0FD55-B80C-40EF-808C-9F224BA0F6A9}" srcOrd="0" destOrd="0" presId="urn:microsoft.com/office/officeart/2005/8/layout/pyramid1"/>
    <dgm:cxn modelId="{110851EC-2DAB-4108-9F55-D62A45CEC4C9}" srcId="{ACB0108E-662C-478A-83D4-F9A55B09E33D}" destId="{A660193E-E28C-4DBC-A042-63897DB7D5D7}" srcOrd="1" destOrd="0" parTransId="{744990EB-0535-4E37-AB53-168D742B4FF5}" sibTransId="{0E037A63-06CD-41B5-8ED1-D6CDF90D7B61}"/>
    <dgm:cxn modelId="{A57376F0-D2EC-467B-BECB-A90633E4BFDF}" srcId="{ACB0108E-662C-478A-83D4-F9A55B09E33D}" destId="{D83BCA3E-A56F-4337-9ADA-63506AEAB818}" srcOrd="2" destOrd="0" parTransId="{6175A0E5-92D6-4A5C-9FE0-A3654AD40FA4}" sibTransId="{6A8B20B1-FAE9-4608-AF72-CE25281D18E1}"/>
    <dgm:cxn modelId="{8DA5F05F-45EE-4AE6-A3BD-02404AF03E88}" type="presParOf" srcId="{DFA0FD55-B80C-40EF-808C-9F224BA0F6A9}" destId="{08C4BAE7-C60C-486C-B41F-0A5E51B0CB8D}" srcOrd="0" destOrd="0" presId="urn:microsoft.com/office/officeart/2005/8/layout/pyramid1"/>
    <dgm:cxn modelId="{E44C5F61-C140-40D3-981C-2E94CE77A52F}" type="presParOf" srcId="{08C4BAE7-C60C-486C-B41F-0A5E51B0CB8D}" destId="{F7CC45E2-01D3-43F7-ADB5-908BE8C89884}" srcOrd="0" destOrd="0" presId="urn:microsoft.com/office/officeart/2005/8/layout/pyramid1"/>
    <dgm:cxn modelId="{639E763C-520D-4289-8758-FECED5C47E46}" type="presParOf" srcId="{08C4BAE7-C60C-486C-B41F-0A5E51B0CB8D}" destId="{17DE668B-3593-4290-BFB9-273C5445F3C6}" srcOrd="1" destOrd="0" presId="urn:microsoft.com/office/officeart/2005/8/layout/pyramid1"/>
    <dgm:cxn modelId="{5441B162-604A-4480-9BB0-C7F6564D483A}" type="presParOf" srcId="{DFA0FD55-B80C-40EF-808C-9F224BA0F6A9}" destId="{29D80252-D356-472A-ACC6-7913BCD3F24F}" srcOrd="1" destOrd="0" presId="urn:microsoft.com/office/officeart/2005/8/layout/pyramid1"/>
    <dgm:cxn modelId="{0B2A8D68-11D5-4510-8E35-9A24A3F50DCA}" type="presParOf" srcId="{29D80252-D356-472A-ACC6-7913BCD3F24F}" destId="{E9CADCD6-D9B8-47D0-8B5C-4D0B53DB7EE1}" srcOrd="0" destOrd="0" presId="urn:microsoft.com/office/officeart/2005/8/layout/pyramid1"/>
    <dgm:cxn modelId="{9B2BB595-DD2A-4D45-B39A-5E449DE5D498}" type="presParOf" srcId="{29D80252-D356-472A-ACC6-7913BCD3F24F}" destId="{D2B16714-62CB-4A8C-8F60-B3058EA186D9}" srcOrd="1" destOrd="0" presId="urn:microsoft.com/office/officeart/2005/8/layout/pyramid1"/>
    <dgm:cxn modelId="{3E9B1E35-B0E9-44F5-AFD0-C2C467A67062}" type="presParOf" srcId="{DFA0FD55-B80C-40EF-808C-9F224BA0F6A9}" destId="{0E61A0EC-D534-4004-921C-147B32E568CF}" srcOrd="2" destOrd="0" presId="urn:microsoft.com/office/officeart/2005/8/layout/pyramid1"/>
    <dgm:cxn modelId="{54442D99-9A62-403B-AB52-C98FDADD0B63}" type="presParOf" srcId="{0E61A0EC-D534-4004-921C-147B32E568CF}" destId="{7FB5058A-CE53-4207-8CFE-50E15CB4A9CF}" srcOrd="0" destOrd="0" presId="urn:microsoft.com/office/officeart/2005/8/layout/pyramid1"/>
    <dgm:cxn modelId="{8454974F-6A64-4A7E-A980-AAF709F69901}" type="presParOf" srcId="{0E61A0EC-D534-4004-921C-147B32E568CF}" destId="{46CF359E-3459-47F9-B130-2CA324620C73}" srcOrd="1" destOrd="0" presId="urn:microsoft.com/office/officeart/2005/8/layout/pyramid1"/>
    <dgm:cxn modelId="{E6BCA09B-40DF-4D6D-99B0-B9781E667176}" type="presParOf" srcId="{DFA0FD55-B80C-40EF-808C-9F224BA0F6A9}" destId="{E5E0AA93-112B-4739-9DDC-E2BAC7C07CD6}" srcOrd="3" destOrd="0" presId="urn:microsoft.com/office/officeart/2005/8/layout/pyramid1"/>
    <dgm:cxn modelId="{421E3A22-5C57-43CA-827E-997BADD45E27}" type="presParOf" srcId="{E5E0AA93-112B-4739-9DDC-E2BAC7C07CD6}" destId="{7EDF510A-4AC6-4E3F-9BDE-9D3E28D0977C}" srcOrd="0" destOrd="0" presId="urn:microsoft.com/office/officeart/2005/8/layout/pyramid1"/>
    <dgm:cxn modelId="{56BA4B72-AD58-4A0F-BEEC-25B4807C7852}" type="presParOf" srcId="{E5E0AA93-112B-4739-9DDC-E2BAC7C07CD6}" destId="{F4A0814B-4F0C-4747-B6BD-29694A60CAEA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CB0108E-662C-478A-83D4-F9A55B09E33D}" type="doc">
      <dgm:prSet loTypeId="urn:microsoft.com/office/officeart/2005/8/layout/pyramid1" loCatId="pyramid" qsTypeId="urn:microsoft.com/office/officeart/2005/8/quickstyle/3d5" qsCatId="3D" csTypeId="urn:microsoft.com/office/officeart/2005/8/colors/accent1_2" csCatId="accent1" phldr="1"/>
      <dgm:spPr/>
    </dgm:pt>
    <dgm:pt modelId="{A660193E-E28C-4DBC-A042-63897DB7D5D7}">
      <dgm:prSet phldrT="[Testo]" custT="1"/>
      <dgm:spPr/>
      <dgm:t>
        <a:bodyPr/>
        <a:lstStyle/>
        <a:p>
          <a:r>
            <a:rPr lang="it-IT" sz="3600" b="1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Autenticazione e Secrets </a:t>
          </a:r>
          <a:r>
            <a:rPr lang="it-IT" sz="3600" b="1" dirty="0" err="1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Engines</a:t>
          </a:r>
          <a:endParaRPr lang="it-IT" sz="3600" b="1" dirty="0">
            <a:solidFill>
              <a:schemeClr val="bg1"/>
            </a:solidFill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744990EB-0535-4E37-AB53-168D742B4FF5}" type="parTrans" cxnId="{110851EC-2DAB-4108-9F55-D62A45CEC4C9}">
      <dgm:prSet/>
      <dgm:spPr/>
      <dgm:t>
        <a:bodyPr/>
        <a:lstStyle/>
        <a:p>
          <a:endParaRPr lang="it-IT"/>
        </a:p>
      </dgm:t>
    </dgm:pt>
    <dgm:pt modelId="{0E037A63-06CD-41B5-8ED1-D6CDF90D7B61}" type="sibTrans" cxnId="{110851EC-2DAB-4108-9F55-D62A45CEC4C9}">
      <dgm:prSet/>
      <dgm:spPr/>
      <dgm:t>
        <a:bodyPr/>
        <a:lstStyle/>
        <a:p>
          <a:endParaRPr lang="it-IT"/>
        </a:p>
      </dgm:t>
    </dgm:pt>
    <dgm:pt modelId="{D83BCA3E-A56F-4337-9ADA-63506AEAB818}">
      <dgm:prSet phldrT="[Testo]" custT="1"/>
      <dgm:spPr/>
      <dgm:t>
        <a:bodyPr/>
        <a:lstStyle/>
        <a:p>
          <a:r>
            <a:rPr lang="it-IT" sz="3600" b="1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Vault Server e Storage </a:t>
          </a:r>
          <a:r>
            <a:rPr lang="it-IT" sz="3600" b="1" dirty="0" err="1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Backend</a:t>
          </a:r>
          <a:endParaRPr lang="it-IT" sz="3600" b="1" dirty="0">
            <a:solidFill>
              <a:schemeClr val="bg1"/>
            </a:solidFill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6175A0E5-92D6-4A5C-9FE0-A3654AD40FA4}" type="parTrans" cxnId="{A57376F0-D2EC-467B-BECB-A90633E4BFDF}">
      <dgm:prSet/>
      <dgm:spPr/>
      <dgm:t>
        <a:bodyPr/>
        <a:lstStyle/>
        <a:p>
          <a:endParaRPr lang="it-IT"/>
        </a:p>
      </dgm:t>
    </dgm:pt>
    <dgm:pt modelId="{6A8B20B1-FAE9-4608-AF72-CE25281D18E1}" type="sibTrans" cxnId="{A57376F0-D2EC-467B-BECB-A90633E4BFDF}">
      <dgm:prSet/>
      <dgm:spPr/>
      <dgm:t>
        <a:bodyPr/>
        <a:lstStyle/>
        <a:p>
          <a:endParaRPr lang="it-IT"/>
        </a:p>
      </dgm:t>
    </dgm:pt>
    <dgm:pt modelId="{68CA8A31-956A-4542-AF48-086F34B5FFD8}">
      <dgm:prSet phldrT="[Testo]" custT="1"/>
      <dgm:spPr/>
      <dgm:t>
        <a:bodyPr/>
        <a:lstStyle/>
        <a:p>
          <a:r>
            <a:rPr lang="it-IT" sz="3600" b="1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Sicurezza e Cifratura</a:t>
          </a:r>
        </a:p>
      </dgm:t>
    </dgm:pt>
    <dgm:pt modelId="{38786555-39AB-4EF0-B8EC-229A436481B2}" type="parTrans" cxnId="{89C4D09B-5C94-46E7-8C67-B9B4972C58F1}">
      <dgm:prSet/>
      <dgm:spPr/>
      <dgm:t>
        <a:bodyPr/>
        <a:lstStyle/>
        <a:p>
          <a:endParaRPr lang="it-IT"/>
        </a:p>
      </dgm:t>
    </dgm:pt>
    <dgm:pt modelId="{3F553624-2AAB-43ED-A062-CD16C1994448}" type="sibTrans" cxnId="{89C4D09B-5C94-46E7-8C67-B9B4972C58F1}">
      <dgm:prSet/>
      <dgm:spPr/>
      <dgm:t>
        <a:bodyPr/>
        <a:lstStyle/>
        <a:p>
          <a:endParaRPr lang="it-IT"/>
        </a:p>
      </dgm:t>
    </dgm:pt>
    <dgm:pt modelId="{BC0D9BC4-8A95-40DF-8410-EA443E6E7CE8}">
      <dgm:prSet phldrT="[Testo]" custT="1"/>
      <dgm:spPr/>
      <dgm:t>
        <a:bodyPr/>
        <a:lstStyle/>
        <a:p>
          <a:pPr algn="ctr"/>
          <a:r>
            <a:rPr lang="it-IT" sz="3200" b="1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Policies</a:t>
          </a:r>
        </a:p>
        <a:p>
          <a:pPr algn="ctr"/>
          <a:r>
            <a:rPr lang="it-IT" sz="3200" b="1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 e</a:t>
          </a:r>
        </a:p>
        <a:p>
          <a:pPr algn="ctr"/>
          <a:r>
            <a:rPr lang="it-IT" sz="3200" b="1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Controllo Accessi</a:t>
          </a:r>
        </a:p>
      </dgm:t>
    </dgm:pt>
    <dgm:pt modelId="{7D93E06F-FB39-4CF0-ADD6-8D885832F49E}" type="parTrans" cxnId="{9E2B836D-0870-4E98-BE0E-DF154DFA2BBA}">
      <dgm:prSet/>
      <dgm:spPr/>
      <dgm:t>
        <a:bodyPr/>
        <a:lstStyle/>
        <a:p>
          <a:endParaRPr lang="it-IT"/>
        </a:p>
      </dgm:t>
    </dgm:pt>
    <dgm:pt modelId="{D1AFD5EA-94B4-4870-9B89-7F7C2D9C3F8B}" type="sibTrans" cxnId="{9E2B836D-0870-4E98-BE0E-DF154DFA2BBA}">
      <dgm:prSet/>
      <dgm:spPr/>
      <dgm:t>
        <a:bodyPr/>
        <a:lstStyle/>
        <a:p>
          <a:endParaRPr lang="it-IT"/>
        </a:p>
      </dgm:t>
    </dgm:pt>
    <dgm:pt modelId="{DFA0FD55-B80C-40EF-808C-9F224BA0F6A9}" type="pres">
      <dgm:prSet presAssocID="{ACB0108E-662C-478A-83D4-F9A55B09E33D}" presName="Name0" presStyleCnt="0">
        <dgm:presLayoutVars>
          <dgm:dir/>
          <dgm:animLvl val="lvl"/>
          <dgm:resizeHandles val="exact"/>
        </dgm:presLayoutVars>
      </dgm:prSet>
      <dgm:spPr/>
    </dgm:pt>
    <dgm:pt modelId="{08C4BAE7-C60C-486C-B41F-0A5E51B0CB8D}" type="pres">
      <dgm:prSet presAssocID="{BC0D9BC4-8A95-40DF-8410-EA443E6E7CE8}" presName="Name8" presStyleCnt="0"/>
      <dgm:spPr/>
    </dgm:pt>
    <dgm:pt modelId="{F7CC45E2-01D3-43F7-ADB5-908BE8C89884}" type="pres">
      <dgm:prSet presAssocID="{BC0D9BC4-8A95-40DF-8410-EA443E6E7CE8}" presName="level" presStyleLbl="node1" presStyleIdx="0" presStyleCnt="4" custScaleY="59735" custLinFactNeighborX="0" custLinFactNeighborY="43">
        <dgm:presLayoutVars>
          <dgm:chMax val="1"/>
          <dgm:bulletEnabled val="1"/>
        </dgm:presLayoutVars>
      </dgm:prSet>
      <dgm:spPr/>
    </dgm:pt>
    <dgm:pt modelId="{17DE668B-3593-4290-BFB9-273C5445F3C6}" type="pres">
      <dgm:prSet presAssocID="{BC0D9BC4-8A95-40DF-8410-EA443E6E7CE8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29D80252-D356-472A-ACC6-7913BCD3F24F}" type="pres">
      <dgm:prSet presAssocID="{A660193E-E28C-4DBC-A042-63897DB7D5D7}" presName="Name8" presStyleCnt="0"/>
      <dgm:spPr/>
    </dgm:pt>
    <dgm:pt modelId="{E9CADCD6-D9B8-47D0-8B5C-4D0B53DB7EE1}" type="pres">
      <dgm:prSet presAssocID="{A660193E-E28C-4DBC-A042-63897DB7D5D7}" presName="level" presStyleLbl="node1" presStyleIdx="1" presStyleCnt="4" custScaleY="17063">
        <dgm:presLayoutVars>
          <dgm:chMax val="1"/>
          <dgm:bulletEnabled val="1"/>
        </dgm:presLayoutVars>
      </dgm:prSet>
      <dgm:spPr/>
    </dgm:pt>
    <dgm:pt modelId="{D2B16714-62CB-4A8C-8F60-B3058EA186D9}" type="pres">
      <dgm:prSet presAssocID="{A660193E-E28C-4DBC-A042-63897DB7D5D7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0E61A0EC-D534-4004-921C-147B32E568CF}" type="pres">
      <dgm:prSet presAssocID="{D83BCA3E-A56F-4337-9ADA-63506AEAB818}" presName="Name8" presStyleCnt="0"/>
      <dgm:spPr/>
    </dgm:pt>
    <dgm:pt modelId="{7FB5058A-CE53-4207-8CFE-50E15CB4A9CF}" type="pres">
      <dgm:prSet presAssocID="{D83BCA3E-A56F-4337-9ADA-63506AEAB818}" presName="level" presStyleLbl="node1" presStyleIdx="2" presStyleCnt="4" custScaleY="20759">
        <dgm:presLayoutVars>
          <dgm:chMax val="1"/>
          <dgm:bulletEnabled val="1"/>
        </dgm:presLayoutVars>
      </dgm:prSet>
      <dgm:spPr/>
    </dgm:pt>
    <dgm:pt modelId="{46CF359E-3459-47F9-B130-2CA324620C73}" type="pres">
      <dgm:prSet presAssocID="{D83BCA3E-A56F-4337-9ADA-63506AEAB818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E5E0AA93-112B-4739-9DDC-E2BAC7C07CD6}" type="pres">
      <dgm:prSet presAssocID="{68CA8A31-956A-4542-AF48-086F34B5FFD8}" presName="Name8" presStyleCnt="0"/>
      <dgm:spPr/>
    </dgm:pt>
    <dgm:pt modelId="{7EDF510A-4AC6-4E3F-9BDE-9D3E28D0977C}" type="pres">
      <dgm:prSet presAssocID="{68CA8A31-956A-4542-AF48-086F34B5FFD8}" presName="level" presStyleLbl="node1" presStyleIdx="3" presStyleCnt="4" custScaleY="21559">
        <dgm:presLayoutVars>
          <dgm:chMax val="1"/>
          <dgm:bulletEnabled val="1"/>
        </dgm:presLayoutVars>
      </dgm:prSet>
      <dgm:spPr/>
    </dgm:pt>
    <dgm:pt modelId="{F4A0814B-4F0C-4747-B6BD-29694A60CAEA}" type="pres">
      <dgm:prSet presAssocID="{68CA8A31-956A-4542-AF48-086F34B5FFD8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C1474F13-D19C-44ED-B72F-005F2DDDB887}" type="presOf" srcId="{68CA8A31-956A-4542-AF48-086F34B5FFD8}" destId="{F4A0814B-4F0C-4747-B6BD-29694A60CAEA}" srcOrd="1" destOrd="0" presId="urn:microsoft.com/office/officeart/2005/8/layout/pyramid1"/>
    <dgm:cxn modelId="{26A20742-149C-415E-9D81-33D95B56577A}" type="presOf" srcId="{D83BCA3E-A56F-4337-9ADA-63506AEAB818}" destId="{46CF359E-3459-47F9-B130-2CA324620C73}" srcOrd="1" destOrd="0" presId="urn:microsoft.com/office/officeart/2005/8/layout/pyramid1"/>
    <dgm:cxn modelId="{9E2B836D-0870-4E98-BE0E-DF154DFA2BBA}" srcId="{ACB0108E-662C-478A-83D4-F9A55B09E33D}" destId="{BC0D9BC4-8A95-40DF-8410-EA443E6E7CE8}" srcOrd="0" destOrd="0" parTransId="{7D93E06F-FB39-4CF0-ADD6-8D885832F49E}" sibTransId="{D1AFD5EA-94B4-4870-9B89-7F7C2D9C3F8B}"/>
    <dgm:cxn modelId="{0574184E-0BA5-49A5-942C-3B22E1CBA36A}" type="presOf" srcId="{A660193E-E28C-4DBC-A042-63897DB7D5D7}" destId="{E9CADCD6-D9B8-47D0-8B5C-4D0B53DB7EE1}" srcOrd="0" destOrd="0" presId="urn:microsoft.com/office/officeart/2005/8/layout/pyramid1"/>
    <dgm:cxn modelId="{1E81B54F-971C-475A-8E87-CCB8C566A2BE}" type="presOf" srcId="{BC0D9BC4-8A95-40DF-8410-EA443E6E7CE8}" destId="{F7CC45E2-01D3-43F7-ADB5-908BE8C89884}" srcOrd="0" destOrd="0" presId="urn:microsoft.com/office/officeart/2005/8/layout/pyramid1"/>
    <dgm:cxn modelId="{3ECEF478-A1F9-479D-8CCA-0E561B4C18CE}" type="presOf" srcId="{BC0D9BC4-8A95-40DF-8410-EA443E6E7CE8}" destId="{17DE668B-3593-4290-BFB9-273C5445F3C6}" srcOrd="1" destOrd="0" presId="urn:microsoft.com/office/officeart/2005/8/layout/pyramid1"/>
    <dgm:cxn modelId="{89C4D09B-5C94-46E7-8C67-B9B4972C58F1}" srcId="{ACB0108E-662C-478A-83D4-F9A55B09E33D}" destId="{68CA8A31-956A-4542-AF48-086F34B5FFD8}" srcOrd="3" destOrd="0" parTransId="{38786555-39AB-4EF0-B8EC-229A436481B2}" sibTransId="{3F553624-2AAB-43ED-A062-CD16C1994448}"/>
    <dgm:cxn modelId="{7A069CC3-BE4F-4891-AAB7-56B4936E9EAC}" type="presOf" srcId="{D83BCA3E-A56F-4337-9ADA-63506AEAB818}" destId="{7FB5058A-CE53-4207-8CFE-50E15CB4A9CF}" srcOrd="0" destOrd="0" presId="urn:microsoft.com/office/officeart/2005/8/layout/pyramid1"/>
    <dgm:cxn modelId="{BE9F00C8-1619-460F-B767-40FBD3AEBBC8}" type="presOf" srcId="{68CA8A31-956A-4542-AF48-086F34B5FFD8}" destId="{7EDF510A-4AC6-4E3F-9BDE-9D3E28D0977C}" srcOrd="0" destOrd="0" presId="urn:microsoft.com/office/officeart/2005/8/layout/pyramid1"/>
    <dgm:cxn modelId="{89EB41D7-0C76-4141-94EB-59959C89FF87}" type="presOf" srcId="{A660193E-E28C-4DBC-A042-63897DB7D5D7}" destId="{D2B16714-62CB-4A8C-8F60-B3058EA186D9}" srcOrd="1" destOrd="0" presId="urn:microsoft.com/office/officeart/2005/8/layout/pyramid1"/>
    <dgm:cxn modelId="{2331A1DB-22C7-4BE0-A4AA-5E6A264CB0E5}" type="presOf" srcId="{ACB0108E-662C-478A-83D4-F9A55B09E33D}" destId="{DFA0FD55-B80C-40EF-808C-9F224BA0F6A9}" srcOrd="0" destOrd="0" presId="urn:microsoft.com/office/officeart/2005/8/layout/pyramid1"/>
    <dgm:cxn modelId="{110851EC-2DAB-4108-9F55-D62A45CEC4C9}" srcId="{ACB0108E-662C-478A-83D4-F9A55B09E33D}" destId="{A660193E-E28C-4DBC-A042-63897DB7D5D7}" srcOrd="1" destOrd="0" parTransId="{744990EB-0535-4E37-AB53-168D742B4FF5}" sibTransId="{0E037A63-06CD-41B5-8ED1-D6CDF90D7B61}"/>
    <dgm:cxn modelId="{A57376F0-D2EC-467B-BECB-A90633E4BFDF}" srcId="{ACB0108E-662C-478A-83D4-F9A55B09E33D}" destId="{D83BCA3E-A56F-4337-9ADA-63506AEAB818}" srcOrd="2" destOrd="0" parTransId="{6175A0E5-92D6-4A5C-9FE0-A3654AD40FA4}" sibTransId="{6A8B20B1-FAE9-4608-AF72-CE25281D18E1}"/>
    <dgm:cxn modelId="{8DA5F05F-45EE-4AE6-A3BD-02404AF03E88}" type="presParOf" srcId="{DFA0FD55-B80C-40EF-808C-9F224BA0F6A9}" destId="{08C4BAE7-C60C-486C-B41F-0A5E51B0CB8D}" srcOrd="0" destOrd="0" presId="urn:microsoft.com/office/officeart/2005/8/layout/pyramid1"/>
    <dgm:cxn modelId="{E44C5F61-C140-40D3-981C-2E94CE77A52F}" type="presParOf" srcId="{08C4BAE7-C60C-486C-B41F-0A5E51B0CB8D}" destId="{F7CC45E2-01D3-43F7-ADB5-908BE8C89884}" srcOrd="0" destOrd="0" presId="urn:microsoft.com/office/officeart/2005/8/layout/pyramid1"/>
    <dgm:cxn modelId="{639E763C-520D-4289-8758-FECED5C47E46}" type="presParOf" srcId="{08C4BAE7-C60C-486C-B41F-0A5E51B0CB8D}" destId="{17DE668B-3593-4290-BFB9-273C5445F3C6}" srcOrd="1" destOrd="0" presId="urn:microsoft.com/office/officeart/2005/8/layout/pyramid1"/>
    <dgm:cxn modelId="{5441B162-604A-4480-9BB0-C7F6564D483A}" type="presParOf" srcId="{DFA0FD55-B80C-40EF-808C-9F224BA0F6A9}" destId="{29D80252-D356-472A-ACC6-7913BCD3F24F}" srcOrd="1" destOrd="0" presId="urn:microsoft.com/office/officeart/2005/8/layout/pyramid1"/>
    <dgm:cxn modelId="{0B2A8D68-11D5-4510-8E35-9A24A3F50DCA}" type="presParOf" srcId="{29D80252-D356-472A-ACC6-7913BCD3F24F}" destId="{E9CADCD6-D9B8-47D0-8B5C-4D0B53DB7EE1}" srcOrd="0" destOrd="0" presId="urn:microsoft.com/office/officeart/2005/8/layout/pyramid1"/>
    <dgm:cxn modelId="{9B2BB595-DD2A-4D45-B39A-5E449DE5D498}" type="presParOf" srcId="{29D80252-D356-472A-ACC6-7913BCD3F24F}" destId="{D2B16714-62CB-4A8C-8F60-B3058EA186D9}" srcOrd="1" destOrd="0" presId="urn:microsoft.com/office/officeart/2005/8/layout/pyramid1"/>
    <dgm:cxn modelId="{3E9B1E35-B0E9-44F5-AFD0-C2C467A67062}" type="presParOf" srcId="{DFA0FD55-B80C-40EF-808C-9F224BA0F6A9}" destId="{0E61A0EC-D534-4004-921C-147B32E568CF}" srcOrd="2" destOrd="0" presId="urn:microsoft.com/office/officeart/2005/8/layout/pyramid1"/>
    <dgm:cxn modelId="{54442D99-9A62-403B-AB52-C98FDADD0B63}" type="presParOf" srcId="{0E61A0EC-D534-4004-921C-147B32E568CF}" destId="{7FB5058A-CE53-4207-8CFE-50E15CB4A9CF}" srcOrd="0" destOrd="0" presId="urn:microsoft.com/office/officeart/2005/8/layout/pyramid1"/>
    <dgm:cxn modelId="{8454974F-6A64-4A7E-A980-AAF709F69901}" type="presParOf" srcId="{0E61A0EC-D534-4004-921C-147B32E568CF}" destId="{46CF359E-3459-47F9-B130-2CA324620C73}" srcOrd="1" destOrd="0" presId="urn:microsoft.com/office/officeart/2005/8/layout/pyramid1"/>
    <dgm:cxn modelId="{E6BCA09B-40DF-4D6D-99B0-B9781E667176}" type="presParOf" srcId="{DFA0FD55-B80C-40EF-808C-9F224BA0F6A9}" destId="{E5E0AA93-112B-4739-9DDC-E2BAC7C07CD6}" srcOrd="3" destOrd="0" presId="urn:microsoft.com/office/officeart/2005/8/layout/pyramid1"/>
    <dgm:cxn modelId="{421E3A22-5C57-43CA-827E-997BADD45E27}" type="presParOf" srcId="{E5E0AA93-112B-4739-9DDC-E2BAC7C07CD6}" destId="{7EDF510A-4AC6-4E3F-9BDE-9D3E28D0977C}" srcOrd="0" destOrd="0" presId="urn:microsoft.com/office/officeart/2005/8/layout/pyramid1"/>
    <dgm:cxn modelId="{56BA4B72-AD58-4A0F-BEEC-25B4807C7852}" type="presParOf" srcId="{E5E0AA93-112B-4739-9DDC-E2BAC7C07CD6}" destId="{F4A0814B-4F0C-4747-B6BD-29694A60CAEA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CB0108E-662C-478A-83D4-F9A55B09E33D}" type="doc">
      <dgm:prSet loTypeId="urn:microsoft.com/office/officeart/2005/8/layout/pyramid1" loCatId="pyramid" qsTypeId="urn:microsoft.com/office/officeart/2005/8/quickstyle/3d5" qsCatId="3D" csTypeId="urn:microsoft.com/office/officeart/2005/8/colors/accent1_2" csCatId="accent1" phldr="1"/>
      <dgm:spPr/>
    </dgm:pt>
    <dgm:pt modelId="{A660193E-E28C-4DBC-A042-63897DB7D5D7}">
      <dgm:prSet phldrT="[Testo]" custT="1"/>
      <dgm:spPr/>
      <dgm:t>
        <a:bodyPr/>
        <a:lstStyle/>
        <a:p>
          <a:r>
            <a:rPr lang="it-IT" sz="3600" b="1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Autenticazione e Secrets </a:t>
          </a:r>
          <a:r>
            <a:rPr lang="it-IT" sz="3600" b="1" dirty="0" err="1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Engines</a:t>
          </a:r>
          <a:endParaRPr lang="it-IT" sz="3600" b="1" dirty="0">
            <a:solidFill>
              <a:schemeClr val="bg1"/>
            </a:solidFill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744990EB-0535-4E37-AB53-168D742B4FF5}" type="parTrans" cxnId="{110851EC-2DAB-4108-9F55-D62A45CEC4C9}">
      <dgm:prSet/>
      <dgm:spPr/>
      <dgm:t>
        <a:bodyPr/>
        <a:lstStyle/>
        <a:p>
          <a:endParaRPr lang="it-IT"/>
        </a:p>
      </dgm:t>
    </dgm:pt>
    <dgm:pt modelId="{0E037A63-06CD-41B5-8ED1-D6CDF90D7B61}" type="sibTrans" cxnId="{110851EC-2DAB-4108-9F55-D62A45CEC4C9}">
      <dgm:prSet/>
      <dgm:spPr/>
      <dgm:t>
        <a:bodyPr/>
        <a:lstStyle/>
        <a:p>
          <a:endParaRPr lang="it-IT"/>
        </a:p>
      </dgm:t>
    </dgm:pt>
    <dgm:pt modelId="{D83BCA3E-A56F-4337-9ADA-63506AEAB818}">
      <dgm:prSet phldrT="[Testo]" custT="1"/>
      <dgm:spPr/>
      <dgm:t>
        <a:bodyPr/>
        <a:lstStyle/>
        <a:p>
          <a:r>
            <a:rPr lang="it-IT" sz="3600" b="1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Vault Server e Storage </a:t>
          </a:r>
          <a:r>
            <a:rPr lang="it-IT" sz="3600" b="1" dirty="0" err="1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Backend</a:t>
          </a:r>
          <a:endParaRPr lang="it-IT" sz="3600" b="1" dirty="0">
            <a:solidFill>
              <a:schemeClr val="bg1"/>
            </a:solidFill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6175A0E5-92D6-4A5C-9FE0-A3654AD40FA4}" type="parTrans" cxnId="{A57376F0-D2EC-467B-BECB-A90633E4BFDF}">
      <dgm:prSet/>
      <dgm:spPr/>
      <dgm:t>
        <a:bodyPr/>
        <a:lstStyle/>
        <a:p>
          <a:endParaRPr lang="it-IT"/>
        </a:p>
      </dgm:t>
    </dgm:pt>
    <dgm:pt modelId="{6A8B20B1-FAE9-4608-AF72-CE25281D18E1}" type="sibTrans" cxnId="{A57376F0-D2EC-467B-BECB-A90633E4BFDF}">
      <dgm:prSet/>
      <dgm:spPr/>
      <dgm:t>
        <a:bodyPr/>
        <a:lstStyle/>
        <a:p>
          <a:endParaRPr lang="it-IT"/>
        </a:p>
      </dgm:t>
    </dgm:pt>
    <dgm:pt modelId="{68CA8A31-956A-4542-AF48-086F34B5FFD8}">
      <dgm:prSet phldrT="[Testo]" custT="1"/>
      <dgm:spPr/>
      <dgm:t>
        <a:bodyPr/>
        <a:lstStyle/>
        <a:p>
          <a:r>
            <a:rPr lang="it-IT" sz="3600" b="1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Sicurezza e Cifratura</a:t>
          </a:r>
        </a:p>
      </dgm:t>
    </dgm:pt>
    <dgm:pt modelId="{38786555-39AB-4EF0-B8EC-229A436481B2}" type="parTrans" cxnId="{89C4D09B-5C94-46E7-8C67-B9B4972C58F1}">
      <dgm:prSet/>
      <dgm:spPr/>
      <dgm:t>
        <a:bodyPr/>
        <a:lstStyle/>
        <a:p>
          <a:endParaRPr lang="it-IT"/>
        </a:p>
      </dgm:t>
    </dgm:pt>
    <dgm:pt modelId="{3F553624-2AAB-43ED-A062-CD16C1994448}" type="sibTrans" cxnId="{89C4D09B-5C94-46E7-8C67-B9B4972C58F1}">
      <dgm:prSet/>
      <dgm:spPr/>
      <dgm:t>
        <a:bodyPr/>
        <a:lstStyle/>
        <a:p>
          <a:endParaRPr lang="it-IT"/>
        </a:p>
      </dgm:t>
    </dgm:pt>
    <dgm:pt modelId="{BC0D9BC4-8A95-40DF-8410-EA443E6E7CE8}">
      <dgm:prSet phldrT="[Testo]" custT="1"/>
      <dgm:spPr/>
      <dgm:t>
        <a:bodyPr/>
        <a:lstStyle/>
        <a:p>
          <a:pPr algn="ctr"/>
          <a:r>
            <a:rPr lang="it-IT" sz="3200" b="1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Policies</a:t>
          </a:r>
        </a:p>
        <a:p>
          <a:pPr algn="ctr"/>
          <a:r>
            <a:rPr lang="it-IT" sz="3200" b="1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 e</a:t>
          </a:r>
        </a:p>
        <a:p>
          <a:pPr algn="ctr"/>
          <a:r>
            <a:rPr lang="it-IT" sz="3200" b="1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Controllo Accessi</a:t>
          </a:r>
        </a:p>
      </dgm:t>
    </dgm:pt>
    <dgm:pt modelId="{7D93E06F-FB39-4CF0-ADD6-8D885832F49E}" type="parTrans" cxnId="{9E2B836D-0870-4E98-BE0E-DF154DFA2BBA}">
      <dgm:prSet/>
      <dgm:spPr/>
      <dgm:t>
        <a:bodyPr/>
        <a:lstStyle/>
        <a:p>
          <a:endParaRPr lang="it-IT"/>
        </a:p>
      </dgm:t>
    </dgm:pt>
    <dgm:pt modelId="{D1AFD5EA-94B4-4870-9B89-7F7C2D9C3F8B}" type="sibTrans" cxnId="{9E2B836D-0870-4E98-BE0E-DF154DFA2BBA}">
      <dgm:prSet/>
      <dgm:spPr/>
      <dgm:t>
        <a:bodyPr/>
        <a:lstStyle/>
        <a:p>
          <a:endParaRPr lang="it-IT"/>
        </a:p>
      </dgm:t>
    </dgm:pt>
    <dgm:pt modelId="{DFA0FD55-B80C-40EF-808C-9F224BA0F6A9}" type="pres">
      <dgm:prSet presAssocID="{ACB0108E-662C-478A-83D4-F9A55B09E33D}" presName="Name0" presStyleCnt="0">
        <dgm:presLayoutVars>
          <dgm:dir/>
          <dgm:animLvl val="lvl"/>
          <dgm:resizeHandles val="exact"/>
        </dgm:presLayoutVars>
      </dgm:prSet>
      <dgm:spPr/>
    </dgm:pt>
    <dgm:pt modelId="{08C4BAE7-C60C-486C-B41F-0A5E51B0CB8D}" type="pres">
      <dgm:prSet presAssocID="{BC0D9BC4-8A95-40DF-8410-EA443E6E7CE8}" presName="Name8" presStyleCnt="0"/>
      <dgm:spPr/>
    </dgm:pt>
    <dgm:pt modelId="{F7CC45E2-01D3-43F7-ADB5-908BE8C89884}" type="pres">
      <dgm:prSet presAssocID="{BC0D9BC4-8A95-40DF-8410-EA443E6E7CE8}" presName="level" presStyleLbl="node1" presStyleIdx="0" presStyleCnt="4" custScaleY="59735" custLinFactNeighborX="0" custLinFactNeighborY="43">
        <dgm:presLayoutVars>
          <dgm:chMax val="1"/>
          <dgm:bulletEnabled val="1"/>
        </dgm:presLayoutVars>
      </dgm:prSet>
      <dgm:spPr/>
    </dgm:pt>
    <dgm:pt modelId="{17DE668B-3593-4290-BFB9-273C5445F3C6}" type="pres">
      <dgm:prSet presAssocID="{BC0D9BC4-8A95-40DF-8410-EA443E6E7CE8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29D80252-D356-472A-ACC6-7913BCD3F24F}" type="pres">
      <dgm:prSet presAssocID="{A660193E-E28C-4DBC-A042-63897DB7D5D7}" presName="Name8" presStyleCnt="0"/>
      <dgm:spPr/>
    </dgm:pt>
    <dgm:pt modelId="{E9CADCD6-D9B8-47D0-8B5C-4D0B53DB7EE1}" type="pres">
      <dgm:prSet presAssocID="{A660193E-E28C-4DBC-A042-63897DB7D5D7}" presName="level" presStyleLbl="node1" presStyleIdx="1" presStyleCnt="4" custScaleY="17063">
        <dgm:presLayoutVars>
          <dgm:chMax val="1"/>
          <dgm:bulletEnabled val="1"/>
        </dgm:presLayoutVars>
      </dgm:prSet>
      <dgm:spPr/>
    </dgm:pt>
    <dgm:pt modelId="{D2B16714-62CB-4A8C-8F60-B3058EA186D9}" type="pres">
      <dgm:prSet presAssocID="{A660193E-E28C-4DBC-A042-63897DB7D5D7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0E61A0EC-D534-4004-921C-147B32E568CF}" type="pres">
      <dgm:prSet presAssocID="{D83BCA3E-A56F-4337-9ADA-63506AEAB818}" presName="Name8" presStyleCnt="0"/>
      <dgm:spPr/>
    </dgm:pt>
    <dgm:pt modelId="{7FB5058A-CE53-4207-8CFE-50E15CB4A9CF}" type="pres">
      <dgm:prSet presAssocID="{D83BCA3E-A56F-4337-9ADA-63506AEAB818}" presName="level" presStyleLbl="node1" presStyleIdx="2" presStyleCnt="4" custScaleY="20759">
        <dgm:presLayoutVars>
          <dgm:chMax val="1"/>
          <dgm:bulletEnabled val="1"/>
        </dgm:presLayoutVars>
      </dgm:prSet>
      <dgm:spPr/>
    </dgm:pt>
    <dgm:pt modelId="{46CF359E-3459-47F9-B130-2CA324620C73}" type="pres">
      <dgm:prSet presAssocID="{D83BCA3E-A56F-4337-9ADA-63506AEAB818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E5E0AA93-112B-4739-9DDC-E2BAC7C07CD6}" type="pres">
      <dgm:prSet presAssocID="{68CA8A31-956A-4542-AF48-086F34B5FFD8}" presName="Name8" presStyleCnt="0"/>
      <dgm:spPr/>
    </dgm:pt>
    <dgm:pt modelId="{7EDF510A-4AC6-4E3F-9BDE-9D3E28D0977C}" type="pres">
      <dgm:prSet presAssocID="{68CA8A31-956A-4542-AF48-086F34B5FFD8}" presName="level" presStyleLbl="node1" presStyleIdx="3" presStyleCnt="4" custScaleY="21559">
        <dgm:presLayoutVars>
          <dgm:chMax val="1"/>
          <dgm:bulletEnabled val="1"/>
        </dgm:presLayoutVars>
      </dgm:prSet>
      <dgm:spPr/>
    </dgm:pt>
    <dgm:pt modelId="{F4A0814B-4F0C-4747-B6BD-29694A60CAEA}" type="pres">
      <dgm:prSet presAssocID="{68CA8A31-956A-4542-AF48-086F34B5FFD8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C1474F13-D19C-44ED-B72F-005F2DDDB887}" type="presOf" srcId="{68CA8A31-956A-4542-AF48-086F34B5FFD8}" destId="{F4A0814B-4F0C-4747-B6BD-29694A60CAEA}" srcOrd="1" destOrd="0" presId="urn:microsoft.com/office/officeart/2005/8/layout/pyramid1"/>
    <dgm:cxn modelId="{26A20742-149C-415E-9D81-33D95B56577A}" type="presOf" srcId="{D83BCA3E-A56F-4337-9ADA-63506AEAB818}" destId="{46CF359E-3459-47F9-B130-2CA324620C73}" srcOrd="1" destOrd="0" presId="urn:microsoft.com/office/officeart/2005/8/layout/pyramid1"/>
    <dgm:cxn modelId="{9E2B836D-0870-4E98-BE0E-DF154DFA2BBA}" srcId="{ACB0108E-662C-478A-83D4-F9A55B09E33D}" destId="{BC0D9BC4-8A95-40DF-8410-EA443E6E7CE8}" srcOrd="0" destOrd="0" parTransId="{7D93E06F-FB39-4CF0-ADD6-8D885832F49E}" sibTransId="{D1AFD5EA-94B4-4870-9B89-7F7C2D9C3F8B}"/>
    <dgm:cxn modelId="{0574184E-0BA5-49A5-942C-3B22E1CBA36A}" type="presOf" srcId="{A660193E-E28C-4DBC-A042-63897DB7D5D7}" destId="{E9CADCD6-D9B8-47D0-8B5C-4D0B53DB7EE1}" srcOrd="0" destOrd="0" presId="urn:microsoft.com/office/officeart/2005/8/layout/pyramid1"/>
    <dgm:cxn modelId="{1E81B54F-971C-475A-8E87-CCB8C566A2BE}" type="presOf" srcId="{BC0D9BC4-8A95-40DF-8410-EA443E6E7CE8}" destId="{F7CC45E2-01D3-43F7-ADB5-908BE8C89884}" srcOrd="0" destOrd="0" presId="urn:microsoft.com/office/officeart/2005/8/layout/pyramid1"/>
    <dgm:cxn modelId="{3ECEF478-A1F9-479D-8CCA-0E561B4C18CE}" type="presOf" srcId="{BC0D9BC4-8A95-40DF-8410-EA443E6E7CE8}" destId="{17DE668B-3593-4290-BFB9-273C5445F3C6}" srcOrd="1" destOrd="0" presId="urn:microsoft.com/office/officeart/2005/8/layout/pyramid1"/>
    <dgm:cxn modelId="{89C4D09B-5C94-46E7-8C67-B9B4972C58F1}" srcId="{ACB0108E-662C-478A-83D4-F9A55B09E33D}" destId="{68CA8A31-956A-4542-AF48-086F34B5FFD8}" srcOrd="3" destOrd="0" parTransId="{38786555-39AB-4EF0-B8EC-229A436481B2}" sibTransId="{3F553624-2AAB-43ED-A062-CD16C1994448}"/>
    <dgm:cxn modelId="{7A069CC3-BE4F-4891-AAB7-56B4936E9EAC}" type="presOf" srcId="{D83BCA3E-A56F-4337-9ADA-63506AEAB818}" destId="{7FB5058A-CE53-4207-8CFE-50E15CB4A9CF}" srcOrd="0" destOrd="0" presId="urn:microsoft.com/office/officeart/2005/8/layout/pyramid1"/>
    <dgm:cxn modelId="{BE9F00C8-1619-460F-B767-40FBD3AEBBC8}" type="presOf" srcId="{68CA8A31-956A-4542-AF48-086F34B5FFD8}" destId="{7EDF510A-4AC6-4E3F-9BDE-9D3E28D0977C}" srcOrd="0" destOrd="0" presId="urn:microsoft.com/office/officeart/2005/8/layout/pyramid1"/>
    <dgm:cxn modelId="{89EB41D7-0C76-4141-94EB-59959C89FF87}" type="presOf" srcId="{A660193E-E28C-4DBC-A042-63897DB7D5D7}" destId="{D2B16714-62CB-4A8C-8F60-B3058EA186D9}" srcOrd="1" destOrd="0" presId="urn:microsoft.com/office/officeart/2005/8/layout/pyramid1"/>
    <dgm:cxn modelId="{2331A1DB-22C7-4BE0-A4AA-5E6A264CB0E5}" type="presOf" srcId="{ACB0108E-662C-478A-83D4-F9A55B09E33D}" destId="{DFA0FD55-B80C-40EF-808C-9F224BA0F6A9}" srcOrd="0" destOrd="0" presId="urn:microsoft.com/office/officeart/2005/8/layout/pyramid1"/>
    <dgm:cxn modelId="{110851EC-2DAB-4108-9F55-D62A45CEC4C9}" srcId="{ACB0108E-662C-478A-83D4-F9A55B09E33D}" destId="{A660193E-E28C-4DBC-A042-63897DB7D5D7}" srcOrd="1" destOrd="0" parTransId="{744990EB-0535-4E37-AB53-168D742B4FF5}" sibTransId="{0E037A63-06CD-41B5-8ED1-D6CDF90D7B61}"/>
    <dgm:cxn modelId="{A57376F0-D2EC-467B-BECB-A90633E4BFDF}" srcId="{ACB0108E-662C-478A-83D4-F9A55B09E33D}" destId="{D83BCA3E-A56F-4337-9ADA-63506AEAB818}" srcOrd="2" destOrd="0" parTransId="{6175A0E5-92D6-4A5C-9FE0-A3654AD40FA4}" sibTransId="{6A8B20B1-FAE9-4608-AF72-CE25281D18E1}"/>
    <dgm:cxn modelId="{8DA5F05F-45EE-4AE6-A3BD-02404AF03E88}" type="presParOf" srcId="{DFA0FD55-B80C-40EF-808C-9F224BA0F6A9}" destId="{08C4BAE7-C60C-486C-B41F-0A5E51B0CB8D}" srcOrd="0" destOrd="0" presId="urn:microsoft.com/office/officeart/2005/8/layout/pyramid1"/>
    <dgm:cxn modelId="{E44C5F61-C140-40D3-981C-2E94CE77A52F}" type="presParOf" srcId="{08C4BAE7-C60C-486C-B41F-0A5E51B0CB8D}" destId="{F7CC45E2-01D3-43F7-ADB5-908BE8C89884}" srcOrd="0" destOrd="0" presId="urn:microsoft.com/office/officeart/2005/8/layout/pyramid1"/>
    <dgm:cxn modelId="{639E763C-520D-4289-8758-FECED5C47E46}" type="presParOf" srcId="{08C4BAE7-C60C-486C-B41F-0A5E51B0CB8D}" destId="{17DE668B-3593-4290-BFB9-273C5445F3C6}" srcOrd="1" destOrd="0" presId="urn:microsoft.com/office/officeart/2005/8/layout/pyramid1"/>
    <dgm:cxn modelId="{5441B162-604A-4480-9BB0-C7F6564D483A}" type="presParOf" srcId="{DFA0FD55-B80C-40EF-808C-9F224BA0F6A9}" destId="{29D80252-D356-472A-ACC6-7913BCD3F24F}" srcOrd="1" destOrd="0" presId="urn:microsoft.com/office/officeart/2005/8/layout/pyramid1"/>
    <dgm:cxn modelId="{0B2A8D68-11D5-4510-8E35-9A24A3F50DCA}" type="presParOf" srcId="{29D80252-D356-472A-ACC6-7913BCD3F24F}" destId="{E9CADCD6-D9B8-47D0-8B5C-4D0B53DB7EE1}" srcOrd="0" destOrd="0" presId="urn:microsoft.com/office/officeart/2005/8/layout/pyramid1"/>
    <dgm:cxn modelId="{9B2BB595-DD2A-4D45-B39A-5E449DE5D498}" type="presParOf" srcId="{29D80252-D356-472A-ACC6-7913BCD3F24F}" destId="{D2B16714-62CB-4A8C-8F60-B3058EA186D9}" srcOrd="1" destOrd="0" presId="urn:microsoft.com/office/officeart/2005/8/layout/pyramid1"/>
    <dgm:cxn modelId="{3E9B1E35-B0E9-44F5-AFD0-C2C467A67062}" type="presParOf" srcId="{DFA0FD55-B80C-40EF-808C-9F224BA0F6A9}" destId="{0E61A0EC-D534-4004-921C-147B32E568CF}" srcOrd="2" destOrd="0" presId="urn:microsoft.com/office/officeart/2005/8/layout/pyramid1"/>
    <dgm:cxn modelId="{54442D99-9A62-403B-AB52-C98FDADD0B63}" type="presParOf" srcId="{0E61A0EC-D534-4004-921C-147B32E568CF}" destId="{7FB5058A-CE53-4207-8CFE-50E15CB4A9CF}" srcOrd="0" destOrd="0" presId="urn:microsoft.com/office/officeart/2005/8/layout/pyramid1"/>
    <dgm:cxn modelId="{8454974F-6A64-4A7E-A980-AAF709F69901}" type="presParOf" srcId="{0E61A0EC-D534-4004-921C-147B32E568CF}" destId="{46CF359E-3459-47F9-B130-2CA324620C73}" srcOrd="1" destOrd="0" presId="urn:microsoft.com/office/officeart/2005/8/layout/pyramid1"/>
    <dgm:cxn modelId="{E6BCA09B-40DF-4D6D-99B0-B9781E667176}" type="presParOf" srcId="{DFA0FD55-B80C-40EF-808C-9F224BA0F6A9}" destId="{E5E0AA93-112B-4739-9DDC-E2BAC7C07CD6}" srcOrd="3" destOrd="0" presId="urn:microsoft.com/office/officeart/2005/8/layout/pyramid1"/>
    <dgm:cxn modelId="{421E3A22-5C57-43CA-827E-997BADD45E27}" type="presParOf" srcId="{E5E0AA93-112B-4739-9DDC-E2BAC7C07CD6}" destId="{7EDF510A-4AC6-4E3F-9BDE-9D3E28D0977C}" srcOrd="0" destOrd="0" presId="urn:microsoft.com/office/officeart/2005/8/layout/pyramid1"/>
    <dgm:cxn modelId="{56BA4B72-AD58-4A0F-BEEC-25B4807C7852}" type="presParOf" srcId="{E5E0AA93-112B-4739-9DDC-E2BAC7C07CD6}" destId="{F4A0814B-4F0C-4747-B6BD-29694A60CAEA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ACB0108E-662C-478A-83D4-F9A55B09E33D}" type="doc">
      <dgm:prSet loTypeId="urn:microsoft.com/office/officeart/2005/8/layout/pyramid1" loCatId="pyramid" qsTypeId="urn:microsoft.com/office/officeart/2005/8/quickstyle/3d5" qsCatId="3D" csTypeId="urn:microsoft.com/office/officeart/2005/8/colors/accent1_2" csCatId="accent1" phldr="1"/>
      <dgm:spPr/>
    </dgm:pt>
    <dgm:pt modelId="{A660193E-E28C-4DBC-A042-63897DB7D5D7}">
      <dgm:prSet phldrT="[Testo]" custT="1"/>
      <dgm:spPr/>
      <dgm:t>
        <a:bodyPr/>
        <a:lstStyle/>
        <a:p>
          <a:r>
            <a:rPr lang="it-IT" sz="3600" b="1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Autenticazione e Secrets </a:t>
          </a:r>
          <a:r>
            <a:rPr lang="it-IT" sz="3600" b="1" dirty="0" err="1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Engines</a:t>
          </a:r>
          <a:endParaRPr lang="it-IT" sz="3600" b="1" dirty="0">
            <a:solidFill>
              <a:schemeClr val="bg1"/>
            </a:solidFill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744990EB-0535-4E37-AB53-168D742B4FF5}" type="parTrans" cxnId="{110851EC-2DAB-4108-9F55-D62A45CEC4C9}">
      <dgm:prSet/>
      <dgm:spPr/>
      <dgm:t>
        <a:bodyPr/>
        <a:lstStyle/>
        <a:p>
          <a:endParaRPr lang="it-IT"/>
        </a:p>
      </dgm:t>
    </dgm:pt>
    <dgm:pt modelId="{0E037A63-06CD-41B5-8ED1-D6CDF90D7B61}" type="sibTrans" cxnId="{110851EC-2DAB-4108-9F55-D62A45CEC4C9}">
      <dgm:prSet/>
      <dgm:spPr/>
      <dgm:t>
        <a:bodyPr/>
        <a:lstStyle/>
        <a:p>
          <a:endParaRPr lang="it-IT"/>
        </a:p>
      </dgm:t>
    </dgm:pt>
    <dgm:pt modelId="{D83BCA3E-A56F-4337-9ADA-63506AEAB818}">
      <dgm:prSet phldrT="[Testo]" custT="1"/>
      <dgm:spPr/>
      <dgm:t>
        <a:bodyPr/>
        <a:lstStyle/>
        <a:p>
          <a:r>
            <a:rPr lang="it-IT" sz="3600" b="1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Vault Server e Storage </a:t>
          </a:r>
          <a:r>
            <a:rPr lang="it-IT" sz="3600" b="1" dirty="0" err="1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Backend</a:t>
          </a:r>
          <a:endParaRPr lang="it-IT" sz="3600" b="1" dirty="0">
            <a:solidFill>
              <a:schemeClr val="bg1"/>
            </a:solidFill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6175A0E5-92D6-4A5C-9FE0-A3654AD40FA4}" type="parTrans" cxnId="{A57376F0-D2EC-467B-BECB-A90633E4BFDF}">
      <dgm:prSet/>
      <dgm:spPr/>
      <dgm:t>
        <a:bodyPr/>
        <a:lstStyle/>
        <a:p>
          <a:endParaRPr lang="it-IT"/>
        </a:p>
      </dgm:t>
    </dgm:pt>
    <dgm:pt modelId="{6A8B20B1-FAE9-4608-AF72-CE25281D18E1}" type="sibTrans" cxnId="{A57376F0-D2EC-467B-BECB-A90633E4BFDF}">
      <dgm:prSet/>
      <dgm:spPr/>
      <dgm:t>
        <a:bodyPr/>
        <a:lstStyle/>
        <a:p>
          <a:endParaRPr lang="it-IT"/>
        </a:p>
      </dgm:t>
    </dgm:pt>
    <dgm:pt modelId="{68CA8A31-956A-4542-AF48-086F34B5FFD8}">
      <dgm:prSet phldrT="[Testo]" custT="1"/>
      <dgm:spPr/>
      <dgm:t>
        <a:bodyPr/>
        <a:lstStyle/>
        <a:p>
          <a:r>
            <a:rPr lang="it-IT" sz="3600" b="1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Sicurezza e Cifratura</a:t>
          </a:r>
        </a:p>
      </dgm:t>
    </dgm:pt>
    <dgm:pt modelId="{38786555-39AB-4EF0-B8EC-229A436481B2}" type="parTrans" cxnId="{89C4D09B-5C94-46E7-8C67-B9B4972C58F1}">
      <dgm:prSet/>
      <dgm:spPr/>
      <dgm:t>
        <a:bodyPr/>
        <a:lstStyle/>
        <a:p>
          <a:endParaRPr lang="it-IT"/>
        </a:p>
      </dgm:t>
    </dgm:pt>
    <dgm:pt modelId="{3F553624-2AAB-43ED-A062-CD16C1994448}" type="sibTrans" cxnId="{89C4D09B-5C94-46E7-8C67-B9B4972C58F1}">
      <dgm:prSet/>
      <dgm:spPr/>
      <dgm:t>
        <a:bodyPr/>
        <a:lstStyle/>
        <a:p>
          <a:endParaRPr lang="it-IT"/>
        </a:p>
      </dgm:t>
    </dgm:pt>
    <dgm:pt modelId="{BC0D9BC4-8A95-40DF-8410-EA443E6E7CE8}">
      <dgm:prSet phldrT="[Testo]" custT="1"/>
      <dgm:spPr/>
      <dgm:t>
        <a:bodyPr/>
        <a:lstStyle/>
        <a:p>
          <a:pPr algn="ctr"/>
          <a:r>
            <a:rPr lang="it-IT" sz="3200" b="1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Policies</a:t>
          </a:r>
        </a:p>
        <a:p>
          <a:pPr algn="ctr"/>
          <a:r>
            <a:rPr lang="it-IT" sz="3200" b="1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 e</a:t>
          </a:r>
        </a:p>
        <a:p>
          <a:pPr algn="ctr"/>
          <a:r>
            <a:rPr lang="it-IT" sz="3200" b="1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Controllo Accessi</a:t>
          </a:r>
        </a:p>
      </dgm:t>
    </dgm:pt>
    <dgm:pt modelId="{7D93E06F-FB39-4CF0-ADD6-8D885832F49E}" type="parTrans" cxnId="{9E2B836D-0870-4E98-BE0E-DF154DFA2BBA}">
      <dgm:prSet/>
      <dgm:spPr/>
      <dgm:t>
        <a:bodyPr/>
        <a:lstStyle/>
        <a:p>
          <a:endParaRPr lang="it-IT"/>
        </a:p>
      </dgm:t>
    </dgm:pt>
    <dgm:pt modelId="{D1AFD5EA-94B4-4870-9B89-7F7C2D9C3F8B}" type="sibTrans" cxnId="{9E2B836D-0870-4E98-BE0E-DF154DFA2BBA}">
      <dgm:prSet/>
      <dgm:spPr/>
      <dgm:t>
        <a:bodyPr/>
        <a:lstStyle/>
        <a:p>
          <a:endParaRPr lang="it-IT"/>
        </a:p>
      </dgm:t>
    </dgm:pt>
    <dgm:pt modelId="{DFA0FD55-B80C-40EF-808C-9F224BA0F6A9}" type="pres">
      <dgm:prSet presAssocID="{ACB0108E-662C-478A-83D4-F9A55B09E33D}" presName="Name0" presStyleCnt="0">
        <dgm:presLayoutVars>
          <dgm:dir/>
          <dgm:animLvl val="lvl"/>
          <dgm:resizeHandles val="exact"/>
        </dgm:presLayoutVars>
      </dgm:prSet>
      <dgm:spPr/>
    </dgm:pt>
    <dgm:pt modelId="{08C4BAE7-C60C-486C-B41F-0A5E51B0CB8D}" type="pres">
      <dgm:prSet presAssocID="{BC0D9BC4-8A95-40DF-8410-EA443E6E7CE8}" presName="Name8" presStyleCnt="0"/>
      <dgm:spPr/>
    </dgm:pt>
    <dgm:pt modelId="{F7CC45E2-01D3-43F7-ADB5-908BE8C89884}" type="pres">
      <dgm:prSet presAssocID="{BC0D9BC4-8A95-40DF-8410-EA443E6E7CE8}" presName="level" presStyleLbl="node1" presStyleIdx="0" presStyleCnt="4" custScaleY="59735" custLinFactNeighborX="0" custLinFactNeighborY="43">
        <dgm:presLayoutVars>
          <dgm:chMax val="1"/>
          <dgm:bulletEnabled val="1"/>
        </dgm:presLayoutVars>
      </dgm:prSet>
      <dgm:spPr/>
    </dgm:pt>
    <dgm:pt modelId="{17DE668B-3593-4290-BFB9-273C5445F3C6}" type="pres">
      <dgm:prSet presAssocID="{BC0D9BC4-8A95-40DF-8410-EA443E6E7CE8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29D80252-D356-472A-ACC6-7913BCD3F24F}" type="pres">
      <dgm:prSet presAssocID="{A660193E-E28C-4DBC-A042-63897DB7D5D7}" presName="Name8" presStyleCnt="0"/>
      <dgm:spPr/>
    </dgm:pt>
    <dgm:pt modelId="{E9CADCD6-D9B8-47D0-8B5C-4D0B53DB7EE1}" type="pres">
      <dgm:prSet presAssocID="{A660193E-E28C-4DBC-A042-63897DB7D5D7}" presName="level" presStyleLbl="node1" presStyleIdx="1" presStyleCnt="4" custScaleY="17063">
        <dgm:presLayoutVars>
          <dgm:chMax val="1"/>
          <dgm:bulletEnabled val="1"/>
        </dgm:presLayoutVars>
      </dgm:prSet>
      <dgm:spPr/>
    </dgm:pt>
    <dgm:pt modelId="{D2B16714-62CB-4A8C-8F60-B3058EA186D9}" type="pres">
      <dgm:prSet presAssocID="{A660193E-E28C-4DBC-A042-63897DB7D5D7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0E61A0EC-D534-4004-921C-147B32E568CF}" type="pres">
      <dgm:prSet presAssocID="{D83BCA3E-A56F-4337-9ADA-63506AEAB818}" presName="Name8" presStyleCnt="0"/>
      <dgm:spPr/>
    </dgm:pt>
    <dgm:pt modelId="{7FB5058A-CE53-4207-8CFE-50E15CB4A9CF}" type="pres">
      <dgm:prSet presAssocID="{D83BCA3E-A56F-4337-9ADA-63506AEAB818}" presName="level" presStyleLbl="node1" presStyleIdx="2" presStyleCnt="4" custScaleY="20759">
        <dgm:presLayoutVars>
          <dgm:chMax val="1"/>
          <dgm:bulletEnabled val="1"/>
        </dgm:presLayoutVars>
      </dgm:prSet>
      <dgm:spPr/>
    </dgm:pt>
    <dgm:pt modelId="{46CF359E-3459-47F9-B130-2CA324620C73}" type="pres">
      <dgm:prSet presAssocID="{D83BCA3E-A56F-4337-9ADA-63506AEAB818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E5E0AA93-112B-4739-9DDC-E2BAC7C07CD6}" type="pres">
      <dgm:prSet presAssocID="{68CA8A31-956A-4542-AF48-086F34B5FFD8}" presName="Name8" presStyleCnt="0"/>
      <dgm:spPr/>
    </dgm:pt>
    <dgm:pt modelId="{7EDF510A-4AC6-4E3F-9BDE-9D3E28D0977C}" type="pres">
      <dgm:prSet presAssocID="{68CA8A31-956A-4542-AF48-086F34B5FFD8}" presName="level" presStyleLbl="node1" presStyleIdx="3" presStyleCnt="4" custScaleY="21559">
        <dgm:presLayoutVars>
          <dgm:chMax val="1"/>
          <dgm:bulletEnabled val="1"/>
        </dgm:presLayoutVars>
      </dgm:prSet>
      <dgm:spPr/>
    </dgm:pt>
    <dgm:pt modelId="{F4A0814B-4F0C-4747-B6BD-29694A60CAEA}" type="pres">
      <dgm:prSet presAssocID="{68CA8A31-956A-4542-AF48-086F34B5FFD8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C1474F13-D19C-44ED-B72F-005F2DDDB887}" type="presOf" srcId="{68CA8A31-956A-4542-AF48-086F34B5FFD8}" destId="{F4A0814B-4F0C-4747-B6BD-29694A60CAEA}" srcOrd="1" destOrd="0" presId="urn:microsoft.com/office/officeart/2005/8/layout/pyramid1"/>
    <dgm:cxn modelId="{26A20742-149C-415E-9D81-33D95B56577A}" type="presOf" srcId="{D83BCA3E-A56F-4337-9ADA-63506AEAB818}" destId="{46CF359E-3459-47F9-B130-2CA324620C73}" srcOrd="1" destOrd="0" presId="urn:microsoft.com/office/officeart/2005/8/layout/pyramid1"/>
    <dgm:cxn modelId="{9E2B836D-0870-4E98-BE0E-DF154DFA2BBA}" srcId="{ACB0108E-662C-478A-83D4-F9A55B09E33D}" destId="{BC0D9BC4-8A95-40DF-8410-EA443E6E7CE8}" srcOrd="0" destOrd="0" parTransId="{7D93E06F-FB39-4CF0-ADD6-8D885832F49E}" sibTransId="{D1AFD5EA-94B4-4870-9B89-7F7C2D9C3F8B}"/>
    <dgm:cxn modelId="{0574184E-0BA5-49A5-942C-3B22E1CBA36A}" type="presOf" srcId="{A660193E-E28C-4DBC-A042-63897DB7D5D7}" destId="{E9CADCD6-D9B8-47D0-8B5C-4D0B53DB7EE1}" srcOrd="0" destOrd="0" presId="urn:microsoft.com/office/officeart/2005/8/layout/pyramid1"/>
    <dgm:cxn modelId="{1E81B54F-971C-475A-8E87-CCB8C566A2BE}" type="presOf" srcId="{BC0D9BC4-8A95-40DF-8410-EA443E6E7CE8}" destId="{F7CC45E2-01D3-43F7-ADB5-908BE8C89884}" srcOrd="0" destOrd="0" presId="urn:microsoft.com/office/officeart/2005/8/layout/pyramid1"/>
    <dgm:cxn modelId="{3ECEF478-A1F9-479D-8CCA-0E561B4C18CE}" type="presOf" srcId="{BC0D9BC4-8A95-40DF-8410-EA443E6E7CE8}" destId="{17DE668B-3593-4290-BFB9-273C5445F3C6}" srcOrd="1" destOrd="0" presId="urn:microsoft.com/office/officeart/2005/8/layout/pyramid1"/>
    <dgm:cxn modelId="{89C4D09B-5C94-46E7-8C67-B9B4972C58F1}" srcId="{ACB0108E-662C-478A-83D4-F9A55B09E33D}" destId="{68CA8A31-956A-4542-AF48-086F34B5FFD8}" srcOrd="3" destOrd="0" parTransId="{38786555-39AB-4EF0-B8EC-229A436481B2}" sibTransId="{3F553624-2AAB-43ED-A062-CD16C1994448}"/>
    <dgm:cxn modelId="{7A069CC3-BE4F-4891-AAB7-56B4936E9EAC}" type="presOf" srcId="{D83BCA3E-A56F-4337-9ADA-63506AEAB818}" destId="{7FB5058A-CE53-4207-8CFE-50E15CB4A9CF}" srcOrd="0" destOrd="0" presId="urn:microsoft.com/office/officeart/2005/8/layout/pyramid1"/>
    <dgm:cxn modelId="{BE9F00C8-1619-460F-B767-40FBD3AEBBC8}" type="presOf" srcId="{68CA8A31-956A-4542-AF48-086F34B5FFD8}" destId="{7EDF510A-4AC6-4E3F-9BDE-9D3E28D0977C}" srcOrd="0" destOrd="0" presId="urn:microsoft.com/office/officeart/2005/8/layout/pyramid1"/>
    <dgm:cxn modelId="{89EB41D7-0C76-4141-94EB-59959C89FF87}" type="presOf" srcId="{A660193E-E28C-4DBC-A042-63897DB7D5D7}" destId="{D2B16714-62CB-4A8C-8F60-B3058EA186D9}" srcOrd="1" destOrd="0" presId="urn:microsoft.com/office/officeart/2005/8/layout/pyramid1"/>
    <dgm:cxn modelId="{2331A1DB-22C7-4BE0-A4AA-5E6A264CB0E5}" type="presOf" srcId="{ACB0108E-662C-478A-83D4-F9A55B09E33D}" destId="{DFA0FD55-B80C-40EF-808C-9F224BA0F6A9}" srcOrd="0" destOrd="0" presId="urn:microsoft.com/office/officeart/2005/8/layout/pyramid1"/>
    <dgm:cxn modelId="{110851EC-2DAB-4108-9F55-D62A45CEC4C9}" srcId="{ACB0108E-662C-478A-83D4-F9A55B09E33D}" destId="{A660193E-E28C-4DBC-A042-63897DB7D5D7}" srcOrd="1" destOrd="0" parTransId="{744990EB-0535-4E37-AB53-168D742B4FF5}" sibTransId="{0E037A63-06CD-41B5-8ED1-D6CDF90D7B61}"/>
    <dgm:cxn modelId="{A57376F0-D2EC-467B-BECB-A90633E4BFDF}" srcId="{ACB0108E-662C-478A-83D4-F9A55B09E33D}" destId="{D83BCA3E-A56F-4337-9ADA-63506AEAB818}" srcOrd="2" destOrd="0" parTransId="{6175A0E5-92D6-4A5C-9FE0-A3654AD40FA4}" sibTransId="{6A8B20B1-FAE9-4608-AF72-CE25281D18E1}"/>
    <dgm:cxn modelId="{8DA5F05F-45EE-4AE6-A3BD-02404AF03E88}" type="presParOf" srcId="{DFA0FD55-B80C-40EF-808C-9F224BA0F6A9}" destId="{08C4BAE7-C60C-486C-B41F-0A5E51B0CB8D}" srcOrd="0" destOrd="0" presId="urn:microsoft.com/office/officeart/2005/8/layout/pyramid1"/>
    <dgm:cxn modelId="{E44C5F61-C140-40D3-981C-2E94CE77A52F}" type="presParOf" srcId="{08C4BAE7-C60C-486C-B41F-0A5E51B0CB8D}" destId="{F7CC45E2-01D3-43F7-ADB5-908BE8C89884}" srcOrd="0" destOrd="0" presId="urn:microsoft.com/office/officeart/2005/8/layout/pyramid1"/>
    <dgm:cxn modelId="{639E763C-520D-4289-8758-FECED5C47E46}" type="presParOf" srcId="{08C4BAE7-C60C-486C-B41F-0A5E51B0CB8D}" destId="{17DE668B-3593-4290-BFB9-273C5445F3C6}" srcOrd="1" destOrd="0" presId="urn:microsoft.com/office/officeart/2005/8/layout/pyramid1"/>
    <dgm:cxn modelId="{5441B162-604A-4480-9BB0-C7F6564D483A}" type="presParOf" srcId="{DFA0FD55-B80C-40EF-808C-9F224BA0F6A9}" destId="{29D80252-D356-472A-ACC6-7913BCD3F24F}" srcOrd="1" destOrd="0" presId="urn:microsoft.com/office/officeart/2005/8/layout/pyramid1"/>
    <dgm:cxn modelId="{0B2A8D68-11D5-4510-8E35-9A24A3F50DCA}" type="presParOf" srcId="{29D80252-D356-472A-ACC6-7913BCD3F24F}" destId="{E9CADCD6-D9B8-47D0-8B5C-4D0B53DB7EE1}" srcOrd="0" destOrd="0" presId="urn:microsoft.com/office/officeart/2005/8/layout/pyramid1"/>
    <dgm:cxn modelId="{9B2BB595-DD2A-4D45-B39A-5E449DE5D498}" type="presParOf" srcId="{29D80252-D356-472A-ACC6-7913BCD3F24F}" destId="{D2B16714-62CB-4A8C-8F60-B3058EA186D9}" srcOrd="1" destOrd="0" presId="urn:microsoft.com/office/officeart/2005/8/layout/pyramid1"/>
    <dgm:cxn modelId="{3E9B1E35-B0E9-44F5-AFD0-C2C467A67062}" type="presParOf" srcId="{DFA0FD55-B80C-40EF-808C-9F224BA0F6A9}" destId="{0E61A0EC-D534-4004-921C-147B32E568CF}" srcOrd="2" destOrd="0" presId="urn:microsoft.com/office/officeart/2005/8/layout/pyramid1"/>
    <dgm:cxn modelId="{54442D99-9A62-403B-AB52-C98FDADD0B63}" type="presParOf" srcId="{0E61A0EC-D534-4004-921C-147B32E568CF}" destId="{7FB5058A-CE53-4207-8CFE-50E15CB4A9CF}" srcOrd="0" destOrd="0" presId="urn:microsoft.com/office/officeart/2005/8/layout/pyramid1"/>
    <dgm:cxn modelId="{8454974F-6A64-4A7E-A980-AAF709F69901}" type="presParOf" srcId="{0E61A0EC-D534-4004-921C-147B32E568CF}" destId="{46CF359E-3459-47F9-B130-2CA324620C73}" srcOrd="1" destOrd="0" presId="urn:microsoft.com/office/officeart/2005/8/layout/pyramid1"/>
    <dgm:cxn modelId="{E6BCA09B-40DF-4D6D-99B0-B9781E667176}" type="presParOf" srcId="{DFA0FD55-B80C-40EF-808C-9F224BA0F6A9}" destId="{E5E0AA93-112B-4739-9DDC-E2BAC7C07CD6}" srcOrd="3" destOrd="0" presId="urn:microsoft.com/office/officeart/2005/8/layout/pyramid1"/>
    <dgm:cxn modelId="{421E3A22-5C57-43CA-827E-997BADD45E27}" type="presParOf" srcId="{E5E0AA93-112B-4739-9DDC-E2BAC7C07CD6}" destId="{7EDF510A-4AC6-4E3F-9BDE-9D3E28D0977C}" srcOrd="0" destOrd="0" presId="urn:microsoft.com/office/officeart/2005/8/layout/pyramid1"/>
    <dgm:cxn modelId="{56BA4B72-AD58-4A0F-BEEC-25B4807C7852}" type="presParOf" srcId="{E5E0AA93-112B-4739-9DDC-E2BAC7C07CD6}" destId="{F4A0814B-4F0C-4747-B6BD-29694A60CAEA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FF50742A-2855-4721-AF3D-D5CB439B23A9}" type="doc">
      <dgm:prSet loTypeId="urn:microsoft.com/office/officeart/2005/8/layout/cycle6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B52FFE11-C641-4E56-A21B-FC7A294BA11C}">
      <dgm:prSet phldrT="[Testo]"/>
      <dgm:spPr>
        <a:solidFill>
          <a:srgbClr val="6EB39B"/>
        </a:solidFill>
      </dgm:spPr>
      <dgm:t>
        <a:bodyPr/>
        <a:lstStyle/>
        <a:p>
          <a:r>
            <a:rPr lang="it-IT" dirty="0"/>
            <a:t>Autenticazione del client</a:t>
          </a:r>
        </a:p>
      </dgm:t>
    </dgm:pt>
    <dgm:pt modelId="{154C07D5-3365-4807-A230-6837E743C37C}" type="parTrans" cxnId="{1607CEF6-78A3-4997-AB1E-12AA4780D29D}">
      <dgm:prSet/>
      <dgm:spPr/>
      <dgm:t>
        <a:bodyPr/>
        <a:lstStyle/>
        <a:p>
          <a:endParaRPr lang="it-IT"/>
        </a:p>
      </dgm:t>
    </dgm:pt>
    <dgm:pt modelId="{75C320AA-3A6F-42D3-AB41-574145F46C78}" type="sibTrans" cxnId="{1607CEF6-78A3-4997-AB1E-12AA4780D29D}">
      <dgm:prSet/>
      <dgm:spPr/>
      <dgm:t>
        <a:bodyPr/>
        <a:lstStyle/>
        <a:p>
          <a:endParaRPr lang="it-IT"/>
        </a:p>
      </dgm:t>
    </dgm:pt>
    <dgm:pt modelId="{20978358-F7FE-4DF5-94F3-EA32797D31C6}">
      <dgm:prSet phldrT="[Testo]"/>
      <dgm:spPr>
        <a:solidFill>
          <a:srgbClr val="6EB39B"/>
        </a:solidFill>
      </dgm:spPr>
      <dgm:t>
        <a:bodyPr/>
        <a:lstStyle/>
        <a:p>
          <a:r>
            <a:rPr lang="it-IT" dirty="0"/>
            <a:t>Token di Accesso</a:t>
          </a:r>
        </a:p>
      </dgm:t>
    </dgm:pt>
    <dgm:pt modelId="{E01EAF8E-F23A-4682-A34D-59BFFDD34183}" type="parTrans" cxnId="{EE83EDD1-D3C8-4258-AACB-7F84533BCF77}">
      <dgm:prSet/>
      <dgm:spPr/>
      <dgm:t>
        <a:bodyPr/>
        <a:lstStyle/>
        <a:p>
          <a:endParaRPr lang="it-IT"/>
        </a:p>
      </dgm:t>
    </dgm:pt>
    <dgm:pt modelId="{F50E50C1-6A5E-464C-B80F-A1094F257899}" type="sibTrans" cxnId="{EE83EDD1-D3C8-4258-AACB-7F84533BCF77}">
      <dgm:prSet/>
      <dgm:spPr/>
      <dgm:t>
        <a:bodyPr/>
        <a:lstStyle/>
        <a:p>
          <a:endParaRPr lang="it-IT"/>
        </a:p>
      </dgm:t>
    </dgm:pt>
    <dgm:pt modelId="{1E57C76B-0471-4AC3-AC75-65006A97656C}">
      <dgm:prSet phldrT="[Testo]"/>
      <dgm:spPr>
        <a:solidFill>
          <a:srgbClr val="6EB39B"/>
        </a:solidFill>
      </dgm:spPr>
      <dgm:t>
        <a:bodyPr/>
        <a:lstStyle/>
        <a:p>
          <a:r>
            <a:rPr lang="it-IT" dirty="0"/>
            <a:t>Interazione con Secrets </a:t>
          </a:r>
          <a:r>
            <a:rPr lang="it-IT" dirty="0" err="1"/>
            <a:t>Engines</a:t>
          </a:r>
          <a:endParaRPr lang="it-IT" dirty="0"/>
        </a:p>
      </dgm:t>
    </dgm:pt>
    <dgm:pt modelId="{447F89AB-7BE6-466C-A5FD-C19F2209EE25}" type="parTrans" cxnId="{5C4710C6-B88D-42E1-AF5A-FAD723DCA9E9}">
      <dgm:prSet/>
      <dgm:spPr/>
      <dgm:t>
        <a:bodyPr/>
        <a:lstStyle/>
        <a:p>
          <a:endParaRPr lang="it-IT"/>
        </a:p>
      </dgm:t>
    </dgm:pt>
    <dgm:pt modelId="{DB11E13A-F36F-4507-B69B-DCA43DA2BB12}" type="sibTrans" cxnId="{5C4710C6-B88D-42E1-AF5A-FAD723DCA9E9}">
      <dgm:prSet/>
      <dgm:spPr/>
      <dgm:t>
        <a:bodyPr/>
        <a:lstStyle/>
        <a:p>
          <a:endParaRPr lang="it-IT"/>
        </a:p>
      </dgm:t>
    </dgm:pt>
    <dgm:pt modelId="{A9B1D2F9-9B89-4206-B67B-6BC666CFE3BA}">
      <dgm:prSet phldrT="[Testo]"/>
      <dgm:spPr>
        <a:solidFill>
          <a:srgbClr val="6EB39B"/>
        </a:solidFill>
      </dgm:spPr>
      <dgm:t>
        <a:bodyPr/>
        <a:lstStyle/>
        <a:p>
          <a:r>
            <a:rPr lang="it-IT" dirty="0"/>
            <a:t>Controllo accessi tramite Policies</a:t>
          </a:r>
        </a:p>
      </dgm:t>
    </dgm:pt>
    <dgm:pt modelId="{27B8F473-3E36-4D81-8854-96FE0592222A}" type="parTrans" cxnId="{3167F0D2-8F31-4B76-A587-DBCA5600F0D2}">
      <dgm:prSet/>
      <dgm:spPr/>
      <dgm:t>
        <a:bodyPr/>
        <a:lstStyle/>
        <a:p>
          <a:endParaRPr lang="it-IT"/>
        </a:p>
      </dgm:t>
    </dgm:pt>
    <dgm:pt modelId="{DC5412D6-B307-44A0-9B00-C2447A62FF60}" type="sibTrans" cxnId="{3167F0D2-8F31-4B76-A587-DBCA5600F0D2}">
      <dgm:prSet/>
      <dgm:spPr/>
      <dgm:t>
        <a:bodyPr/>
        <a:lstStyle/>
        <a:p>
          <a:endParaRPr lang="it-IT"/>
        </a:p>
      </dgm:t>
    </dgm:pt>
    <dgm:pt modelId="{99260667-B400-449B-9142-EE90F8169B25}">
      <dgm:prSet phldrT="[Testo]"/>
      <dgm:spPr>
        <a:solidFill>
          <a:srgbClr val="6EB39B"/>
        </a:solidFill>
      </dgm:spPr>
      <dgm:t>
        <a:bodyPr/>
        <a:lstStyle/>
        <a:p>
          <a:r>
            <a:rPr lang="it-IT" dirty="0"/>
            <a:t>Audit</a:t>
          </a:r>
        </a:p>
      </dgm:t>
    </dgm:pt>
    <dgm:pt modelId="{8C2D78DF-ECF8-4FE3-9E23-DDF63B609CC5}" type="parTrans" cxnId="{CE319459-1DBC-4BD2-AC9A-C78C71F90A80}">
      <dgm:prSet/>
      <dgm:spPr/>
      <dgm:t>
        <a:bodyPr/>
        <a:lstStyle/>
        <a:p>
          <a:endParaRPr lang="it-IT"/>
        </a:p>
      </dgm:t>
    </dgm:pt>
    <dgm:pt modelId="{5533CD11-D3DB-43A6-90DD-59B039DEA539}" type="sibTrans" cxnId="{CE319459-1DBC-4BD2-AC9A-C78C71F90A80}">
      <dgm:prSet/>
      <dgm:spPr/>
      <dgm:t>
        <a:bodyPr/>
        <a:lstStyle/>
        <a:p>
          <a:endParaRPr lang="it-IT"/>
        </a:p>
      </dgm:t>
    </dgm:pt>
    <dgm:pt modelId="{9C8CE3C9-C60F-432B-A250-21F6523186F0}" type="pres">
      <dgm:prSet presAssocID="{FF50742A-2855-4721-AF3D-D5CB439B23A9}" presName="cycle" presStyleCnt="0">
        <dgm:presLayoutVars>
          <dgm:dir/>
          <dgm:resizeHandles val="exact"/>
        </dgm:presLayoutVars>
      </dgm:prSet>
      <dgm:spPr/>
    </dgm:pt>
    <dgm:pt modelId="{4863438B-0B6E-4245-A613-D6E05DEB39B3}" type="pres">
      <dgm:prSet presAssocID="{B52FFE11-C641-4E56-A21B-FC7A294BA11C}" presName="node" presStyleLbl="node1" presStyleIdx="0" presStyleCnt="5">
        <dgm:presLayoutVars>
          <dgm:bulletEnabled val="1"/>
        </dgm:presLayoutVars>
      </dgm:prSet>
      <dgm:spPr/>
    </dgm:pt>
    <dgm:pt modelId="{E3F96678-0543-41A7-B352-BFDC98C3E954}" type="pres">
      <dgm:prSet presAssocID="{B52FFE11-C641-4E56-A21B-FC7A294BA11C}" presName="spNode" presStyleCnt="0"/>
      <dgm:spPr/>
    </dgm:pt>
    <dgm:pt modelId="{EB2FD71C-F1D9-48D7-B23A-361F2F67C884}" type="pres">
      <dgm:prSet presAssocID="{75C320AA-3A6F-42D3-AB41-574145F46C78}" presName="sibTrans" presStyleLbl="sibTrans1D1" presStyleIdx="0" presStyleCnt="5"/>
      <dgm:spPr/>
    </dgm:pt>
    <dgm:pt modelId="{B8A4C532-0BEA-475D-9676-8EC67F4FBF52}" type="pres">
      <dgm:prSet presAssocID="{20978358-F7FE-4DF5-94F3-EA32797D31C6}" presName="node" presStyleLbl="node1" presStyleIdx="1" presStyleCnt="5">
        <dgm:presLayoutVars>
          <dgm:bulletEnabled val="1"/>
        </dgm:presLayoutVars>
      </dgm:prSet>
      <dgm:spPr/>
    </dgm:pt>
    <dgm:pt modelId="{31946BD1-B589-4D82-B322-956A16FC3B51}" type="pres">
      <dgm:prSet presAssocID="{20978358-F7FE-4DF5-94F3-EA32797D31C6}" presName="spNode" presStyleCnt="0"/>
      <dgm:spPr/>
    </dgm:pt>
    <dgm:pt modelId="{FDA51805-CB0B-48BA-9DC1-AF93591ED525}" type="pres">
      <dgm:prSet presAssocID="{F50E50C1-6A5E-464C-B80F-A1094F257899}" presName="sibTrans" presStyleLbl="sibTrans1D1" presStyleIdx="1" presStyleCnt="5"/>
      <dgm:spPr/>
    </dgm:pt>
    <dgm:pt modelId="{5AD47BF7-3996-470A-ACA6-9292F1C096F6}" type="pres">
      <dgm:prSet presAssocID="{1E57C76B-0471-4AC3-AC75-65006A97656C}" presName="node" presStyleLbl="node1" presStyleIdx="2" presStyleCnt="5">
        <dgm:presLayoutVars>
          <dgm:bulletEnabled val="1"/>
        </dgm:presLayoutVars>
      </dgm:prSet>
      <dgm:spPr/>
    </dgm:pt>
    <dgm:pt modelId="{612F244B-FC30-4E76-8C17-FF82855B95BB}" type="pres">
      <dgm:prSet presAssocID="{1E57C76B-0471-4AC3-AC75-65006A97656C}" presName="spNode" presStyleCnt="0"/>
      <dgm:spPr/>
    </dgm:pt>
    <dgm:pt modelId="{4498F92C-5EA8-4B09-B47D-D9E2C6FCE3D7}" type="pres">
      <dgm:prSet presAssocID="{DB11E13A-F36F-4507-B69B-DCA43DA2BB12}" presName="sibTrans" presStyleLbl="sibTrans1D1" presStyleIdx="2" presStyleCnt="5"/>
      <dgm:spPr/>
    </dgm:pt>
    <dgm:pt modelId="{1A3C9259-32D4-4CF0-BEC4-F1F14A11CBC7}" type="pres">
      <dgm:prSet presAssocID="{A9B1D2F9-9B89-4206-B67B-6BC666CFE3BA}" presName="node" presStyleLbl="node1" presStyleIdx="3" presStyleCnt="5">
        <dgm:presLayoutVars>
          <dgm:bulletEnabled val="1"/>
        </dgm:presLayoutVars>
      </dgm:prSet>
      <dgm:spPr/>
    </dgm:pt>
    <dgm:pt modelId="{DBFC0BCC-E5C6-4437-88DF-CFD364823D5C}" type="pres">
      <dgm:prSet presAssocID="{A9B1D2F9-9B89-4206-B67B-6BC666CFE3BA}" presName="spNode" presStyleCnt="0"/>
      <dgm:spPr/>
    </dgm:pt>
    <dgm:pt modelId="{EDF267C4-3DAB-4360-9FAC-D111491111E3}" type="pres">
      <dgm:prSet presAssocID="{DC5412D6-B307-44A0-9B00-C2447A62FF60}" presName="sibTrans" presStyleLbl="sibTrans1D1" presStyleIdx="3" presStyleCnt="5"/>
      <dgm:spPr/>
    </dgm:pt>
    <dgm:pt modelId="{D5EF5177-CD31-484B-B060-BCFADC41EE43}" type="pres">
      <dgm:prSet presAssocID="{99260667-B400-449B-9142-EE90F8169B25}" presName="node" presStyleLbl="node1" presStyleIdx="4" presStyleCnt="5">
        <dgm:presLayoutVars>
          <dgm:bulletEnabled val="1"/>
        </dgm:presLayoutVars>
      </dgm:prSet>
      <dgm:spPr/>
    </dgm:pt>
    <dgm:pt modelId="{32C7E334-6EC2-4B71-9CEF-38E1A187316D}" type="pres">
      <dgm:prSet presAssocID="{99260667-B400-449B-9142-EE90F8169B25}" presName="spNode" presStyleCnt="0"/>
      <dgm:spPr/>
    </dgm:pt>
    <dgm:pt modelId="{93E7342B-DE41-4187-981E-62EDC3D51E19}" type="pres">
      <dgm:prSet presAssocID="{5533CD11-D3DB-43A6-90DD-59B039DEA539}" presName="sibTrans" presStyleLbl="sibTrans1D1" presStyleIdx="4" presStyleCnt="5"/>
      <dgm:spPr/>
    </dgm:pt>
  </dgm:ptLst>
  <dgm:cxnLst>
    <dgm:cxn modelId="{20DCF40B-FD1F-44D9-A37B-09DD727D7332}" type="presOf" srcId="{FF50742A-2855-4721-AF3D-D5CB439B23A9}" destId="{9C8CE3C9-C60F-432B-A250-21F6523186F0}" srcOrd="0" destOrd="0" presId="urn:microsoft.com/office/officeart/2005/8/layout/cycle6"/>
    <dgm:cxn modelId="{5CDC2F18-5135-4CD2-91D9-1CA1E2CDC37C}" type="presOf" srcId="{99260667-B400-449B-9142-EE90F8169B25}" destId="{D5EF5177-CD31-484B-B060-BCFADC41EE43}" srcOrd="0" destOrd="0" presId="urn:microsoft.com/office/officeart/2005/8/layout/cycle6"/>
    <dgm:cxn modelId="{47F82533-1ADC-45C4-9296-B8AD006CF21E}" type="presOf" srcId="{20978358-F7FE-4DF5-94F3-EA32797D31C6}" destId="{B8A4C532-0BEA-475D-9676-8EC67F4FBF52}" srcOrd="0" destOrd="0" presId="urn:microsoft.com/office/officeart/2005/8/layout/cycle6"/>
    <dgm:cxn modelId="{7E98683D-FBA0-459A-AB4D-4BB95B494A76}" type="presOf" srcId="{75C320AA-3A6F-42D3-AB41-574145F46C78}" destId="{EB2FD71C-F1D9-48D7-B23A-361F2F67C884}" srcOrd="0" destOrd="0" presId="urn:microsoft.com/office/officeart/2005/8/layout/cycle6"/>
    <dgm:cxn modelId="{14FD2E3F-0C79-4925-B96B-7310BF2170EA}" type="presOf" srcId="{B52FFE11-C641-4E56-A21B-FC7A294BA11C}" destId="{4863438B-0B6E-4245-A613-D6E05DEB39B3}" srcOrd="0" destOrd="0" presId="urn:microsoft.com/office/officeart/2005/8/layout/cycle6"/>
    <dgm:cxn modelId="{6F70DC63-F37D-4DAC-9799-4E7E7139179F}" type="presOf" srcId="{1E57C76B-0471-4AC3-AC75-65006A97656C}" destId="{5AD47BF7-3996-470A-ACA6-9292F1C096F6}" srcOrd="0" destOrd="0" presId="urn:microsoft.com/office/officeart/2005/8/layout/cycle6"/>
    <dgm:cxn modelId="{157AA077-C7D8-413D-AE8D-3C3DA4182A33}" type="presOf" srcId="{F50E50C1-6A5E-464C-B80F-A1094F257899}" destId="{FDA51805-CB0B-48BA-9DC1-AF93591ED525}" srcOrd="0" destOrd="0" presId="urn:microsoft.com/office/officeart/2005/8/layout/cycle6"/>
    <dgm:cxn modelId="{CE319459-1DBC-4BD2-AC9A-C78C71F90A80}" srcId="{FF50742A-2855-4721-AF3D-D5CB439B23A9}" destId="{99260667-B400-449B-9142-EE90F8169B25}" srcOrd="4" destOrd="0" parTransId="{8C2D78DF-ECF8-4FE3-9E23-DDF63B609CC5}" sibTransId="{5533CD11-D3DB-43A6-90DD-59B039DEA539}"/>
    <dgm:cxn modelId="{64C0BB7B-CC4C-4DED-BC48-B0AFB268CF72}" type="presOf" srcId="{DB11E13A-F36F-4507-B69B-DCA43DA2BB12}" destId="{4498F92C-5EA8-4B09-B47D-D9E2C6FCE3D7}" srcOrd="0" destOrd="0" presId="urn:microsoft.com/office/officeart/2005/8/layout/cycle6"/>
    <dgm:cxn modelId="{8EB7A29C-498B-4BE4-B966-E5A6E59F5E8D}" type="presOf" srcId="{A9B1D2F9-9B89-4206-B67B-6BC666CFE3BA}" destId="{1A3C9259-32D4-4CF0-BEC4-F1F14A11CBC7}" srcOrd="0" destOrd="0" presId="urn:microsoft.com/office/officeart/2005/8/layout/cycle6"/>
    <dgm:cxn modelId="{C06A719D-6A5E-41DF-96BB-AF6AF41EC4C1}" type="presOf" srcId="{5533CD11-D3DB-43A6-90DD-59B039DEA539}" destId="{93E7342B-DE41-4187-981E-62EDC3D51E19}" srcOrd="0" destOrd="0" presId="urn:microsoft.com/office/officeart/2005/8/layout/cycle6"/>
    <dgm:cxn modelId="{2496E3BC-C925-4ED4-A5AF-CD1235AE3E8D}" type="presOf" srcId="{DC5412D6-B307-44A0-9B00-C2447A62FF60}" destId="{EDF267C4-3DAB-4360-9FAC-D111491111E3}" srcOrd="0" destOrd="0" presId="urn:microsoft.com/office/officeart/2005/8/layout/cycle6"/>
    <dgm:cxn modelId="{5C4710C6-B88D-42E1-AF5A-FAD723DCA9E9}" srcId="{FF50742A-2855-4721-AF3D-D5CB439B23A9}" destId="{1E57C76B-0471-4AC3-AC75-65006A97656C}" srcOrd="2" destOrd="0" parTransId="{447F89AB-7BE6-466C-A5FD-C19F2209EE25}" sibTransId="{DB11E13A-F36F-4507-B69B-DCA43DA2BB12}"/>
    <dgm:cxn modelId="{EE83EDD1-D3C8-4258-AACB-7F84533BCF77}" srcId="{FF50742A-2855-4721-AF3D-D5CB439B23A9}" destId="{20978358-F7FE-4DF5-94F3-EA32797D31C6}" srcOrd="1" destOrd="0" parTransId="{E01EAF8E-F23A-4682-A34D-59BFFDD34183}" sibTransId="{F50E50C1-6A5E-464C-B80F-A1094F257899}"/>
    <dgm:cxn modelId="{3167F0D2-8F31-4B76-A587-DBCA5600F0D2}" srcId="{FF50742A-2855-4721-AF3D-D5CB439B23A9}" destId="{A9B1D2F9-9B89-4206-B67B-6BC666CFE3BA}" srcOrd="3" destOrd="0" parTransId="{27B8F473-3E36-4D81-8854-96FE0592222A}" sibTransId="{DC5412D6-B307-44A0-9B00-C2447A62FF60}"/>
    <dgm:cxn modelId="{1607CEF6-78A3-4997-AB1E-12AA4780D29D}" srcId="{FF50742A-2855-4721-AF3D-D5CB439B23A9}" destId="{B52FFE11-C641-4E56-A21B-FC7A294BA11C}" srcOrd="0" destOrd="0" parTransId="{154C07D5-3365-4807-A230-6837E743C37C}" sibTransId="{75C320AA-3A6F-42D3-AB41-574145F46C78}"/>
    <dgm:cxn modelId="{A859B28F-9753-4579-8A53-08B4CABE575F}" type="presParOf" srcId="{9C8CE3C9-C60F-432B-A250-21F6523186F0}" destId="{4863438B-0B6E-4245-A613-D6E05DEB39B3}" srcOrd="0" destOrd="0" presId="urn:microsoft.com/office/officeart/2005/8/layout/cycle6"/>
    <dgm:cxn modelId="{6AF95029-E56B-418E-8636-80D2A576C0EA}" type="presParOf" srcId="{9C8CE3C9-C60F-432B-A250-21F6523186F0}" destId="{E3F96678-0543-41A7-B352-BFDC98C3E954}" srcOrd="1" destOrd="0" presId="urn:microsoft.com/office/officeart/2005/8/layout/cycle6"/>
    <dgm:cxn modelId="{A0BD6A67-2D9B-44F7-9400-1411A57C7B38}" type="presParOf" srcId="{9C8CE3C9-C60F-432B-A250-21F6523186F0}" destId="{EB2FD71C-F1D9-48D7-B23A-361F2F67C884}" srcOrd="2" destOrd="0" presId="urn:microsoft.com/office/officeart/2005/8/layout/cycle6"/>
    <dgm:cxn modelId="{F7E3C795-7FAE-4AF8-B42D-03A0D477472F}" type="presParOf" srcId="{9C8CE3C9-C60F-432B-A250-21F6523186F0}" destId="{B8A4C532-0BEA-475D-9676-8EC67F4FBF52}" srcOrd="3" destOrd="0" presId="urn:microsoft.com/office/officeart/2005/8/layout/cycle6"/>
    <dgm:cxn modelId="{7420F72E-D89F-47A1-A1A5-6FCCAE5C3BCF}" type="presParOf" srcId="{9C8CE3C9-C60F-432B-A250-21F6523186F0}" destId="{31946BD1-B589-4D82-B322-956A16FC3B51}" srcOrd="4" destOrd="0" presId="urn:microsoft.com/office/officeart/2005/8/layout/cycle6"/>
    <dgm:cxn modelId="{96DAE0DC-CC7C-4374-81B4-86D026CD0964}" type="presParOf" srcId="{9C8CE3C9-C60F-432B-A250-21F6523186F0}" destId="{FDA51805-CB0B-48BA-9DC1-AF93591ED525}" srcOrd="5" destOrd="0" presId="urn:microsoft.com/office/officeart/2005/8/layout/cycle6"/>
    <dgm:cxn modelId="{2854E848-76DB-44F0-AF76-35DFEDED3E53}" type="presParOf" srcId="{9C8CE3C9-C60F-432B-A250-21F6523186F0}" destId="{5AD47BF7-3996-470A-ACA6-9292F1C096F6}" srcOrd="6" destOrd="0" presId="urn:microsoft.com/office/officeart/2005/8/layout/cycle6"/>
    <dgm:cxn modelId="{B1E1D341-718A-482F-AC60-48ABFA815707}" type="presParOf" srcId="{9C8CE3C9-C60F-432B-A250-21F6523186F0}" destId="{612F244B-FC30-4E76-8C17-FF82855B95BB}" srcOrd="7" destOrd="0" presId="urn:microsoft.com/office/officeart/2005/8/layout/cycle6"/>
    <dgm:cxn modelId="{436A8AED-D6C6-4F69-84B3-5ECDF98158D2}" type="presParOf" srcId="{9C8CE3C9-C60F-432B-A250-21F6523186F0}" destId="{4498F92C-5EA8-4B09-B47D-D9E2C6FCE3D7}" srcOrd="8" destOrd="0" presId="urn:microsoft.com/office/officeart/2005/8/layout/cycle6"/>
    <dgm:cxn modelId="{C8EDB1EB-EB8D-4C00-8C76-3133868CB560}" type="presParOf" srcId="{9C8CE3C9-C60F-432B-A250-21F6523186F0}" destId="{1A3C9259-32D4-4CF0-BEC4-F1F14A11CBC7}" srcOrd="9" destOrd="0" presId="urn:microsoft.com/office/officeart/2005/8/layout/cycle6"/>
    <dgm:cxn modelId="{F3FFDB97-E260-40C7-A793-62FB1F6551A0}" type="presParOf" srcId="{9C8CE3C9-C60F-432B-A250-21F6523186F0}" destId="{DBFC0BCC-E5C6-4437-88DF-CFD364823D5C}" srcOrd="10" destOrd="0" presId="urn:microsoft.com/office/officeart/2005/8/layout/cycle6"/>
    <dgm:cxn modelId="{6E240AA7-1C7C-4115-BE8B-08195A0BDC9A}" type="presParOf" srcId="{9C8CE3C9-C60F-432B-A250-21F6523186F0}" destId="{EDF267C4-3DAB-4360-9FAC-D111491111E3}" srcOrd="11" destOrd="0" presId="urn:microsoft.com/office/officeart/2005/8/layout/cycle6"/>
    <dgm:cxn modelId="{478FD4C1-5D7C-45BE-8CFA-42B565586315}" type="presParOf" srcId="{9C8CE3C9-C60F-432B-A250-21F6523186F0}" destId="{D5EF5177-CD31-484B-B060-BCFADC41EE43}" srcOrd="12" destOrd="0" presId="urn:microsoft.com/office/officeart/2005/8/layout/cycle6"/>
    <dgm:cxn modelId="{C6680657-3D0C-4508-AA57-DB4FC7A03983}" type="presParOf" srcId="{9C8CE3C9-C60F-432B-A250-21F6523186F0}" destId="{32C7E334-6EC2-4B71-9CEF-38E1A187316D}" srcOrd="13" destOrd="0" presId="urn:microsoft.com/office/officeart/2005/8/layout/cycle6"/>
    <dgm:cxn modelId="{11387C80-CF30-47C7-BCE2-14690893351E}" type="presParOf" srcId="{9C8CE3C9-C60F-432B-A250-21F6523186F0}" destId="{93E7342B-DE41-4187-981E-62EDC3D51E19}" srcOrd="14" destOrd="0" presId="urn:microsoft.com/office/officeart/2005/8/layout/cycle6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FF50742A-2855-4721-AF3D-D5CB439B23A9}" type="doc">
      <dgm:prSet loTypeId="urn:microsoft.com/office/officeart/2005/8/layout/cycle6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B52FFE11-C641-4E56-A21B-FC7A294BA11C}">
      <dgm:prSet phldrT="[Testo]"/>
      <dgm:spPr>
        <a:solidFill>
          <a:srgbClr val="6EB39B"/>
        </a:solidFill>
      </dgm:spPr>
      <dgm:t>
        <a:bodyPr/>
        <a:lstStyle/>
        <a:p>
          <a:r>
            <a:rPr lang="it-IT" dirty="0"/>
            <a:t>Autenticazione del client</a:t>
          </a:r>
        </a:p>
      </dgm:t>
    </dgm:pt>
    <dgm:pt modelId="{154C07D5-3365-4807-A230-6837E743C37C}" type="parTrans" cxnId="{1607CEF6-78A3-4997-AB1E-12AA4780D29D}">
      <dgm:prSet/>
      <dgm:spPr/>
      <dgm:t>
        <a:bodyPr/>
        <a:lstStyle/>
        <a:p>
          <a:endParaRPr lang="it-IT"/>
        </a:p>
      </dgm:t>
    </dgm:pt>
    <dgm:pt modelId="{75C320AA-3A6F-42D3-AB41-574145F46C78}" type="sibTrans" cxnId="{1607CEF6-78A3-4997-AB1E-12AA4780D29D}">
      <dgm:prSet/>
      <dgm:spPr/>
      <dgm:t>
        <a:bodyPr/>
        <a:lstStyle/>
        <a:p>
          <a:endParaRPr lang="it-IT"/>
        </a:p>
      </dgm:t>
    </dgm:pt>
    <dgm:pt modelId="{20978358-F7FE-4DF5-94F3-EA32797D31C6}">
      <dgm:prSet phldrT="[Testo]"/>
      <dgm:spPr>
        <a:solidFill>
          <a:srgbClr val="6EB39B"/>
        </a:solidFill>
      </dgm:spPr>
      <dgm:t>
        <a:bodyPr/>
        <a:lstStyle/>
        <a:p>
          <a:r>
            <a:rPr lang="it-IT" dirty="0"/>
            <a:t>Token di Accesso</a:t>
          </a:r>
        </a:p>
      </dgm:t>
    </dgm:pt>
    <dgm:pt modelId="{E01EAF8E-F23A-4682-A34D-59BFFDD34183}" type="parTrans" cxnId="{EE83EDD1-D3C8-4258-AACB-7F84533BCF77}">
      <dgm:prSet/>
      <dgm:spPr/>
      <dgm:t>
        <a:bodyPr/>
        <a:lstStyle/>
        <a:p>
          <a:endParaRPr lang="it-IT"/>
        </a:p>
      </dgm:t>
    </dgm:pt>
    <dgm:pt modelId="{F50E50C1-6A5E-464C-B80F-A1094F257899}" type="sibTrans" cxnId="{EE83EDD1-D3C8-4258-AACB-7F84533BCF77}">
      <dgm:prSet/>
      <dgm:spPr/>
      <dgm:t>
        <a:bodyPr/>
        <a:lstStyle/>
        <a:p>
          <a:endParaRPr lang="it-IT"/>
        </a:p>
      </dgm:t>
    </dgm:pt>
    <dgm:pt modelId="{1E57C76B-0471-4AC3-AC75-65006A97656C}">
      <dgm:prSet phldrT="[Testo]"/>
      <dgm:spPr>
        <a:solidFill>
          <a:srgbClr val="6EB39B"/>
        </a:solidFill>
      </dgm:spPr>
      <dgm:t>
        <a:bodyPr/>
        <a:lstStyle/>
        <a:p>
          <a:r>
            <a:rPr lang="it-IT" dirty="0"/>
            <a:t>Interazione con Secrets </a:t>
          </a:r>
          <a:r>
            <a:rPr lang="it-IT" dirty="0" err="1"/>
            <a:t>Engines</a:t>
          </a:r>
          <a:endParaRPr lang="it-IT" dirty="0"/>
        </a:p>
      </dgm:t>
    </dgm:pt>
    <dgm:pt modelId="{447F89AB-7BE6-466C-A5FD-C19F2209EE25}" type="parTrans" cxnId="{5C4710C6-B88D-42E1-AF5A-FAD723DCA9E9}">
      <dgm:prSet/>
      <dgm:spPr/>
      <dgm:t>
        <a:bodyPr/>
        <a:lstStyle/>
        <a:p>
          <a:endParaRPr lang="it-IT"/>
        </a:p>
      </dgm:t>
    </dgm:pt>
    <dgm:pt modelId="{DB11E13A-F36F-4507-B69B-DCA43DA2BB12}" type="sibTrans" cxnId="{5C4710C6-B88D-42E1-AF5A-FAD723DCA9E9}">
      <dgm:prSet/>
      <dgm:spPr/>
      <dgm:t>
        <a:bodyPr/>
        <a:lstStyle/>
        <a:p>
          <a:endParaRPr lang="it-IT"/>
        </a:p>
      </dgm:t>
    </dgm:pt>
    <dgm:pt modelId="{A9B1D2F9-9B89-4206-B67B-6BC666CFE3BA}">
      <dgm:prSet phldrT="[Testo]"/>
      <dgm:spPr>
        <a:solidFill>
          <a:srgbClr val="6EB39B"/>
        </a:solidFill>
      </dgm:spPr>
      <dgm:t>
        <a:bodyPr/>
        <a:lstStyle/>
        <a:p>
          <a:r>
            <a:rPr lang="it-IT" dirty="0"/>
            <a:t>Controllo accessi tramite Policies</a:t>
          </a:r>
        </a:p>
      </dgm:t>
    </dgm:pt>
    <dgm:pt modelId="{27B8F473-3E36-4D81-8854-96FE0592222A}" type="parTrans" cxnId="{3167F0D2-8F31-4B76-A587-DBCA5600F0D2}">
      <dgm:prSet/>
      <dgm:spPr/>
      <dgm:t>
        <a:bodyPr/>
        <a:lstStyle/>
        <a:p>
          <a:endParaRPr lang="it-IT"/>
        </a:p>
      </dgm:t>
    </dgm:pt>
    <dgm:pt modelId="{DC5412D6-B307-44A0-9B00-C2447A62FF60}" type="sibTrans" cxnId="{3167F0D2-8F31-4B76-A587-DBCA5600F0D2}">
      <dgm:prSet/>
      <dgm:spPr/>
      <dgm:t>
        <a:bodyPr/>
        <a:lstStyle/>
        <a:p>
          <a:endParaRPr lang="it-IT"/>
        </a:p>
      </dgm:t>
    </dgm:pt>
    <dgm:pt modelId="{99260667-B400-449B-9142-EE90F8169B25}">
      <dgm:prSet phldrT="[Testo]"/>
      <dgm:spPr>
        <a:solidFill>
          <a:srgbClr val="6EB39B"/>
        </a:solidFill>
      </dgm:spPr>
      <dgm:t>
        <a:bodyPr/>
        <a:lstStyle/>
        <a:p>
          <a:r>
            <a:rPr lang="it-IT" dirty="0"/>
            <a:t>Audit</a:t>
          </a:r>
        </a:p>
      </dgm:t>
    </dgm:pt>
    <dgm:pt modelId="{8C2D78DF-ECF8-4FE3-9E23-DDF63B609CC5}" type="parTrans" cxnId="{CE319459-1DBC-4BD2-AC9A-C78C71F90A80}">
      <dgm:prSet/>
      <dgm:spPr/>
      <dgm:t>
        <a:bodyPr/>
        <a:lstStyle/>
        <a:p>
          <a:endParaRPr lang="it-IT"/>
        </a:p>
      </dgm:t>
    </dgm:pt>
    <dgm:pt modelId="{5533CD11-D3DB-43A6-90DD-59B039DEA539}" type="sibTrans" cxnId="{CE319459-1DBC-4BD2-AC9A-C78C71F90A80}">
      <dgm:prSet/>
      <dgm:spPr/>
      <dgm:t>
        <a:bodyPr/>
        <a:lstStyle/>
        <a:p>
          <a:endParaRPr lang="it-IT"/>
        </a:p>
      </dgm:t>
    </dgm:pt>
    <dgm:pt modelId="{9C8CE3C9-C60F-432B-A250-21F6523186F0}" type="pres">
      <dgm:prSet presAssocID="{FF50742A-2855-4721-AF3D-D5CB439B23A9}" presName="cycle" presStyleCnt="0">
        <dgm:presLayoutVars>
          <dgm:dir/>
          <dgm:resizeHandles val="exact"/>
        </dgm:presLayoutVars>
      </dgm:prSet>
      <dgm:spPr/>
    </dgm:pt>
    <dgm:pt modelId="{4863438B-0B6E-4245-A613-D6E05DEB39B3}" type="pres">
      <dgm:prSet presAssocID="{B52FFE11-C641-4E56-A21B-FC7A294BA11C}" presName="node" presStyleLbl="node1" presStyleIdx="0" presStyleCnt="5">
        <dgm:presLayoutVars>
          <dgm:bulletEnabled val="1"/>
        </dgm:presLayoutVars>
      </dgm:prSet>
      <dgm:spPr/>
    </dgm:pt>
    <dgm:pt modelId="{E3F96678-0543-41A7-B352-BFDC98C3E954}" type="pres">
      <dgm:prSet presAssocID="{B52FFE11-C641-4E56-A21B-FC7A294BA11C}" presName="spNode" presStyleCnt="0"/>
      <dgm:spPr/>
    </dgm:pt>
    <dgm:pt modelId="{EB2FD71C-F1D9-48D7-B23A-361F2F67C884}" type="pres">
      <dgm:prSet presAssocID="{75C320AA-3A6F-42D3-AB41-574145F46C78}" presName="sibTrans" presStyleLbl="sibTrans1D1" presStyleIdx="0" presStyleCnt="5"/>
      <dgm:spPr/>
    </dgm:pt>
    <dgm:pt modelId="{B8A4C532-0BEA-475D-9676-8EC67F4FBF52}" type="pres">
      <dgm:prSet presAssocID="{20978358-F7FE-4DF5-94F3-EA32797D31C6}" presName="node" presStyleLbl="node1" presStyleIdx="1" presStyleCnt="5">
        <dgm:presLayoutVars>
          <dgm:bulletEnabled val="1"/>
        </dgm:presLayoutVars>
      </dgm:prSet>
      <dgm:spPr/>
    </dgm:pt>
    <dgm:pt modelId="{31946BD1-B589-4D82-B322-956A16FC3B51}" type="pres">
      <dgm:prSet presAssocID="{20978358-F7FE-4DF5-94F3-EA32797D31C6}" presName="spNode" presStyleCnt="0"/>
      <dgm:spPr/>
    </dgm:pt>
    <dgm:pt modelId="{FDA51805-CB0B-48BA-9DC1-AF93591ED525}" type="pres">
      <dgm:prSet presAssocID="{F50E50C1-6A5E-464C-B80F-A1094F257899}" presName="sibTrans" presStyleLbl="sibTrans1D1" presStyleIdx="1" presStyleCnt="5"/>
      <dgm:spPr/>
    </dgm:pt>
    <dgm:pt modelId="{5AD47BF7-3996-470A-ACA6-9292F1C096F6}" type="pres">
      <dgm:prSet presAssocID="{1E57C76B-0471-4AC3-AC75-65006A97656C}" presName="node" presStyleLbl="node1" presStyleIdx="2" presStyleCnt="5">
        <dgm:presLayoutVars>
          <dgm:bulletEnabled val="1"/>
        </dgm:presLayoutVars>
      </dgm:prSet>
      <dgm:spPr/>
    </dgm:pt>
    <dgm:pt modelId="{612F244B-FC30-4E76-8C17-FF82855B95BB}" type="pres">
      <dgm:prSet presAssocID="{1E57C76B-0471-4AC3-AC75-65006A97656C}" presName="spNode" presStyleCnt="0"/>
      <dgm:spPr/>
    </dgm:pt>
    <dgm:pt modelId="{4498F92C-5EA8-4B09-B47D-D9E2C6FCE3D7}" type="pres">
      <dgm:prSet presAssocID="{DB11E13A-F36F-4507-B69B-DCA43DA2BB12}" presName="sibTrans" presStyleLbl="sibTrans1D1" presStyleIdx="2" presStyleCnt="5"/>
      <dgm:spPr/>
    </dgm:pt>
    <dgm:pt modelId="{1A3C9259-32D4-4CF0-BEC4-F1F14A11CBC7}" type="pres">
      <dgm:prSet presAssocID="{A9B1D2F9-9B89-4206-B67B-6BC666CFE3BA}" presName="node" presStyleLbl="node1" presStyleIdx="3" presStyleCnt="5">
        <dgm:presLayoutVars>
          <dgm:bulletEnabled val="1"/>
        </dgm:presLayoutVars>
      </dgm:prSet>
      <dgm:spPr/>
    </dgm:pt>
    <dgm:pt modelId="{DBFC0BCC-E5C6-4437-88DF-CFD364823D5C}" type="pres">
      <dgm:prSet presAssocID="{A9B1D2F9-9B89-4206-B67B-6BC666CFE3BA}" presName="spNode" presStyleCnt="0"/>
      <dgm:spPr/>
    </dgm:pt>
    <dgm:pt modelId="{EDF267C4-3DAB-4360-9FAC-D111491111E3}" type="pres">
      <dgm:prSet presAssocID="{DC5412D6-B307-44A0-9B00-C2447A62FF60}" presName="sibTrans" presStyleLbl="sibTrans1D1" presStyleIdx="3" presStyleCnt="5"/>
      <dgm:spPr/>
    </dgm:pt>
    <dgm:pt modelId="{D5EF5177-CD31-484B-B060-BCFADC41EE43}" type="pres">
      <dgm:prSet presAssocID="{99260667-B400-449B-9142-EE90F8169B25}" presName="node" presStyleLbl="node1" presStyleIdx="4" presStyleCnt="5">
        <dgm:presLayoutVars>
          <dgm:bulletEnabled val="1"/>
        </dgm:presLayoutVars>
      </dgm:prSet>
      <dgm:spPr/>
    </dgm:pt>
    <dgm:pt modelId="{32C7E334-6EC2-4B71-9CEF-38E1A187316D}" type="pres">
      <dgm:prSet presAssocID="{99260667-B400-449B-9142-EE90F8169B25}" presName="spNode" presStyleCnt="0"/>
      <dgm:spPr/>
    </dgm:pt>
    <dgm:pt modelId="{93E7342B-DE41-4187-981E-62EDC3D51E19}" type="pres">
      <dgm:prSet presAssocID="{5533CD11-D3DB-43A6-90DD-59B039DEA539}" presName="sibTrans" presStyleLbl="sibTrans1D1" presStyleIdx="4" presStyleCnt="5"/>
      <dgm:spPr/>
    </dgm:pt>
  </dgm:ptLst>
  <dgm:cxnLst>
    <dgm:cxn modelId="{20DCF40B-FD1F-44D9-A37B-09DD727D7332}" type="presOf" srcId="{FF50742A-2855-4721-AF3D-D5CB439B23A9}" destId="{9C8CE3C9-C60F-432B-A250-21F6523186F0}" srcOrd="0" destOrd="0" presId="urn:microsoft.com/office/officeart/2005/8/layout/cycle6"/>
    <dgm:cxn modelId="{5CDC2F18-5135-4CD2-91D9-1CA1E2CDC37C}" type="presOf" srcId="{99260667-B400-449B-9142-EE90F8169B25}" destId="{D5EF5177-CD31-484B-B060-BCFADC41EE43}" srcOrd="0" destOrd="0" presId="urn:microsoft.com/office/officeart/2005/8/layout/cycle6"/>
    <dgm:cxn modelId="{47F82533-1ADC-45C4-9296-B8AD006CF21E}" type="presOf" srcId="{20978358-F7FE-4DF5-94F3-EA32797D31C6}" destId="{B8A4C532-0BEA-475D-9676-8EC67F4FBF52}" srcOrd="0" destOrd="0" presId="urn:microsoft.com/office/officeart/2005/8/layout/cycle6"/>
    <dgm:cxn modelId="{7E98683D-FBA0-459A-AB4D-4BB95B494A76}" type="presOf" srcId="{75C320AA-3A6F-42D3-AB41-574145F46C78}" destId="{EB2FD71C-F1D9-48D7-B23A-361F2F67C884}" srcOrd="0" destOrd="0" presId="urn:microsoft.com/office/officeart/2005/8/layout/cycle6"/>
    <dgm:cxn modelId="{14FD2E3F-0C79-4925-B96B-7310BF2170EA}" type="presOf" srcId="{B52FFE11-C641-4E56-A21B-FC7A294BA11C}" destId="{4863438B-0B6E-4245-A613-D6E05DEB39B3}" srcOrd="0" destOrd="0" presId="urn:microsoft.com/office/officeart/2005/8/layout/cycle6"/>
    <dgm:cxn modelId="{6F70DC63-F37D-4DAC-9799-4E7E7139179F}" type="presOf" srcId="{1E57C76B-0471-4AC3-AC75-65006A97656C}" destId="{5AD47BF7-3996-470A-ACA6-9292F1C096F6}" srcOrd="0" destOrd="0" presId="urn:microsoft.com/office/officeart/2005/8/layout/cycle6"/>
    <dgm:cxn modelId="{157AA077-C7D8-413D-AE8D-3C3DA4182A33}" type="presOf" srcId="{F50E50C1-6A5E-464C-B80F-A1094F257899}" destId="{FDA51805-CB0B-48BA-9DC1-AF93591ED525}" srcOrd="0" destOrd="0" presId="urn:microsoft.com/office/officeart/2005/8/layout/cycle6"/>
    <dgm:cxn modelId="{CE319459-1DBC-4BD2-AC9A-C78C71F90A80}" srcId="{FF50742A-2855-4721-AF3D-D5CB439B23A9}" destId="{99260667-B400-449B-9142-EE90F8169B25}" srcOrd="4" destOrd="0" parTransId="{8C2D78DF-ECF8-4FE3-9E23-DDF63B609CC5}" sibTransId="{5533CD11-D3DB-43A6-90DD-59B039DEA539}"/>
    <dgm:cxn modelId="{64C0BB7B-CC4C-4DED-BC48-B0AFB268CF72}" type="presOf" srcId="{DB11E13A-F36F-4507-B69B-DCA43DA2BB12}" destId="{4498F92C-5EA8-4B09-B47D-D9E2C6FCE3D7}" srcOrd="0" destOrd="0" presId="urn:microsoft.com/office/officeart/2005/8/layout/cycle6"/>
    <dgm:cxn modelId="{8EB7A29C-498B-4BE4-B966-E5A6E59F5E8D}" type="presOf" srcId="{A9B1D2F9-9B89-4206-B67B-6BC666CFE3BA}" destId="{1A3C9259-32D4-4CF0-BEC4-F1F14A11CBC7}" srcOrd="0" destOrd="0" presId="urn:microsoft.com/office/officeart/2005/8/layout/cycle6"/>
    <dgm:cxn modelId="{C06A719D-6A5E-41DF-96BB-AF6AF41EC4C1}" type="presOf" srcId="{5533CD11-D3DB-43A6-90DD-59B039DEA539}" destId="{93E7342B-DE41-4187-981E-62EDC3D51E19}" srcOrd="0" destOrd="0" presId="urn:microsoft.com/office/officeart/2005/8/layout/cycle6"/>
    <dgm:cxn modelId="{2496E3BC-C925-4ED4-A5AF-CD1235AE3E8D}" type="presOf" srcId="{DC5412D6-B307-44A0-9B00-C2447A62FF60}" destId="{EDF267C4-3DAB-4360-9FAC-D111491111E3}" srcOrd="0" destOrd="0" presId="urn:microsoft.com/office/officeart/2005/8/layout/cycle6"/>
    <dgm:cxn modelId="{5C4710C6-B88D-42E1-AF5A-FAD723DCA9E9}" srcId="{FF50742A-2855-4721-AF3D-D5CB439B23A9}" destId="{1E57C76B-0471-4AC3-AC75-65006A97656C}" srcOrd="2" destOrd="0" parTransId="{447F89AB-7BE6-466C-A5FD-C19F2209EE25}" sibTransId="{DB11E13A-F36F-4507-B69B-DCA43DA2BB12}"/>
    <dgm:cxn modelId="{EE83EDD1-D3C8-4258-AACB-7F84533BCF77}" srcId="{FF50742A-2855-4721-AF3D-D5CB439B23A9}" destId="{20978358-F7FE-4DF5-94F3-EA32797D31C6}" srcOrd="1" destOrd="0" parTransId="{E01EAF8E-F23A-4682-A34D-59BFFDD34183}" sibTransId="{F50E50C1-6A5E-464C-B80F-A1094F257899}"/>
    <dgm:cxn modelId="{3167F0D2-8F31-4B76-A587-DBCA5600F0D2}" srcId="{FF50742A-2855-4721-AF3D-D5CB439B23A9}" destId="{A9B1D2F9-9B89-4206-B67B-6BC666CFE3BA}" srcOrd="3" destOrd="0" parTransId="{27B8F473-3E36-4D81-8854-96FE0592222A}" sibTransId="{DC5412D6-B307-44A0-9B00-C2447A62FF60}"/>
    <dgm:cxn modelId="{1607CEF6-78A3-4997-AB1E-12AA4780D29D}" srcId="{FF50742A-2855-4721-AF3D-D5CB439B23A9}" destId="{B52FFE11-C641-4E56-A21B-FC7A294BA11C}" srcOrd="0" destOrd="0" parTransId="{154C07D5-3365-4807-A230-6837E743C37C}" sibTransId="{75C320AA-3A6F-42D3-AB41-574145F46C78}"/>
    <dgm:cxn modelId="{A859B28F-9753-4579-8A53-08B4CABE575F}" type="presParOf" srcId="{9C8CE3C9-C60F-432B-A250-21F6523186F0}" destId="{4863438B-0B6E-4245-A613-D6E05DEB39B3}" srcOrd="0" destOrd="0" presId="urn:microsoft.com/office/officeart/2005/8/layout/cycle6"/>
    <dgm:cxn modelId="{6AF95029-E56B-418E-8636-80D2A576C0EA}" type="presParOf" srcId="{9C8CE3C9-C60F-432B-A250-21F6523186F0}" destId="{E3F96678-0543-41A7-B352-BFDC98C3E954}" srcOrd="1" destOrd="0" presId="urn:microsoft.com/office/officeart/2005/8/layout/cycle6"/>
    <dgm:cxn modelId="{A0BD6A67-2D9B-44F7-9400-1411A57C7B38}" type="presParOf" srcId="{9C8CE3C9-C60F-432B-A250-21F6523186F0}" destId="{EB2FD71C-F1D9-48D7-B23A-361F2F67C884}" srcOrd="2" destOrd="0" presId="urn:microsoft.com/office/officeart/2005/8/layout/cycle6"/>
    <dgm:cxn modelId="{F7E3C795-7FAE-4AF8-B42D-03A0D477472F}" type="presParOf" srcId="{9C8CE3C9-C60F-432B-A250-21F6523186F0}" destId="{B8A4C532-0BEA-475D-9676-8EC67F4FBF52}" srcOrd="3" destOrd="0" presId="urn:microsoft.com/office/officeart/2005/8/layout/cycle6"/>
    <dgm:cxn modelId="{7420F72E-D89F-47A1-A1A5-6FCCAE5C3BCF}" type="presParOf" srcId="{9C8CE3C9-C60F-432B-A250-21F6523186F0}" destId="{31946BD1-B589-4D82-B322-956A16FC3B51}" srcOrd="4" destOrd="0" presId="urn:microsoft.com/office/officeart/2005/8/layout/cycle6"/>
    <dgm:cxn modelId="{96DAE0DC-CC7C-4374-81B4-86D026CD0964}" type="presParOf" srcId="{9C8CE3C9-C60F-432B-A250-21F6523186F0}" destId="{FDA51805-CB0B-48BA-9DC1-AF93591ED525}" srcOrd="5" destOrd="0" presId="urn:microsoft.com/office/officeart/2005/8/layout/cycle6"/>
    <dgm:cxn modelId="{2854E848-76DB-44F0-AF76-35DFEDED3E53}" type="presParOf" srcId="{9C8CE3C9-C60F-432B-A250-21F6523186F0}" destId="{5AD47BF7-3996-470A-ACA6-9292F1C096F6}" srcOrd="6" destOrd="0" presId="urn:microsoft.com/office/officeart/2005/8/layout/cycle6"/>
    <dgm:cxn modelId="{B1E1D341-718A-482F-AC60-48ABFA815707}" type="presParOf" srcId="{9C8CE3C9-C60F-432B-A250-21F6523186F0}" destId="{612F244B-FC30-4E76-8C17-FF82855B95BB}" srcOrd="7" destOrd="0" presId="urn:microsoft.com/office/officeart/2005/8/layout/cycle6"/>
    <dgm:cxn modelId="{436A8AED-D6C6-4F69-84B3-5ECDF98158D2}" type="presParOf" srcId="{9C8CE3C9-C60F-432B-A250-21F6523186F0}" destId="{4498F92C-5EA8-4B09-B47D-D9E2C6FCE3D7}" srcOrd="8" destOrd="0" presId="urn:microsoft.com/office/officeart/2005/8/layout/cycle6"/>
    <dgm:cxn modelId="{C8EDB1EB-EB8D-4C00-8C76-3133868CB560}" type="presParOf" srcId="{9C8CE3C9-C60F-432B-A250-21F6523186F0}" destId="{1A3C9259-32D4-4CF0-BEC4-F1F14A11CBC7}" srcOrd="9" destOrd="0" presId="urn:microsoft.com/office/officeart/2005/8/layout/cycle6"/>
    <dgm:cxn modelId="{F3FFDB97-E260-40C7-A793-62FB1F6551A0}" type="presParOf" srcId="{9C8CE3C9-C60F-432B-A250-21F6523186F0}" destId="{DBFC0BCC-E5C6-4437-88DF-CFD364823D5C}" srcOrd="10" destOrd="0" presId="urn:microsoft.com/office/officeart/2005/8/layout/cycle6"/>
    <dgm:cxn modelId="{6E240AA7-1C7C-4115-BE8B-08195A0BDC9A}" type="presParOf" srcId="{9C8CE3C9-C60F-432B-A250-21F6523186F0}" destId="{EDF267C4-3DAB-4360-9FAC-D111491111E3}" srcOrd="11" destOrd="0" presId="urn:microsoft.com/office/officeart/2005/8/layout/cycle6"/>
    <dgm:cxn modelId="{478FD4C1-5D7C-45BE-8CFA-42B565586315}" type="presParOf" srcId="{9C8CE3C9-C60F-432B-A250-21F6523186F0}" destId="{D5EF5177-CD31-484B-B060-BCFADC41EE43}" srcOrd="12" destOrd="0" presId="urn:microsoft.com/office/officeart/2005/8/layout/cycle6"/>
    <dgm:cxn modelId="{C6680657-3D0C-4508-AA57-DB4FC7A03983}" type="presParOf" srcId="{9C8CE3C9-C60F-432B-A250-21F6523186F0}" destId="{32C7E334-6EC2-4B71-9CEF-38E1A187316D}" srcOrd="13" destOrd="0" presId="urn:microsoft.com/office/officeart/2005/8/layout/cycle6"/>
    <dgm:cxn modelId="{11387C80-CF30-47C7-BCE2-14690893351E}" type="presParOf" srcId="{9C8CE3C9-C60F-432B-A250-21F6523186F0}" destId="{93E7342B-DE41-4187-981E-62EDC3D51E19}" srcOrd="14" destOrd="0" presId="urn:microsoft.com/office/officeart/2005/8/layout/cycle6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FF50742A-2855-4721-AF3D-D5CB439B23A9}" type="doc">
      <dgm:prSet loTypeId="urn:microsoft.com/office/officeart/2005/8/layout/cycle6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B52FFE11-C641-4E56-A21B-FC7A294BA11C}">
      <dgm:prSet phldrT="[Testo]"/>
      <dgm:spPr>
        <a:solidFill>
          <a:srgbClr val="6EB39B"/>
        </a:solidFill>
      </dgm:spPr>
      <dgm:t>
        <a:bodyPr/>
        <a:lstStyle/>
        <a:p>
          <a:r>
            <a:rPr lang="it-IT" dirty="0"/>
            <a:t>Autenticazione del client</a:t>
          </a:r>
        </a:p>
      </dgm:t>
    </dgm:pt>
    <dgm:pt modelId="{154C07D5-3365-4807-A230-6837E743C37C}" type="parTrans" cxnId="{1607CEF6-78A3-4997-AB1E-12AA4780D29D}">
      <dgm:prSet/>
      <dgm:spPr/>
      <dgm:t>
        <a:bodyPr/>
        <a:lstStyle/>
        <a:p>
          <a:endParaRPr lang="it-IT"/>
        </a:p>
      </dgm:t>
    </dgm:pt>
    <dgm:pt modelId="{75C320AA-3A6F-42D3-AB41-574145F46C78}" type="sibTrans" cxnId="{1607CEF6-78A3-4997-AB1E-12AA4780D29D}">
      <dgm:prSet/>
      <dgm:spPr/>
      <dgm:t>
        <a:bodyPr/>
        <a:lstStyle/>
        <a:p>
          <a:endParaRPr lang="it-IT"/>
        </a:p>
      </dgm:t>
    </dgm:pt>
    <dgm:pt modelId="{20978358-F7FE-4DF5-94F3-EA32797D31C6}">
      <dgm:prSet phldrT="[Testo]"/>
      <dgm:spPr>
        <a:solidFill>
          <a:srgbClr val="6EB39B"/>
        </a:solidFill>
      </dgm:spPr>
      <dgm:t>
        <a:bodyPr/>
        <a:lstStyle/>
        <a:p>
          <a:r>
            <a:rPr lang="it-IT" dirty="0"/>
            <a:t>Token di Accesso</a:t>
          </a:r>
        </a:p>
      </dgm:t>
    </dgm:pt>
    <dgm:pt modelId="{E01EAF8E-F23A-4682-A34D-59BFFDD34183}" type="parTrans" cxnId="{EE83EDD1-D3C8-4258-AACB-7F84533BCF77}">
      <dgm:prSet/>
      <dgm:spPr/>
      <dgm:t>
        <a:bodyPr/>
        <a:lstStyle/>
        <a:p>
          <a:endParaRPr lang="it-IT"/>
        </a:p>
      </dgm:t>
    </dgm:pt>
    <dgm:pt modelId="{F50E50C1-6A5E-464C-B80F-A1094F257899}" type="sibTrans" cxnId="{EE83EDD1-D3C8-4258-AACB-7F84533BCF77}">
      <dgm:prSet/>
      <dgm:spPr/>
      <dgm:t>
        <a:bodyPr/>
        <a:lstStyle/>
        <a:p>
          <a:endParaRPr lang="it-IT"/>
        </a:p>
      </dgm:t>
    </dgm:pt>
    <dgm:pt modelId="{1E57C76B-0471-4AC3-AC75-65006A97656C}">
      <dgm:prSet phldrT="[Testo]"/>
      <dgm:spPr>
        <a:solidFill>
          <a:srgbClr val="6EB39B"/>
        </a:solidFill>
      </dgm:spPr>
      <dgm:t>
        <a:bodyPr/>
        <a:lstStyle/>
        <a:p>
          <a:r>
            <a:rPr lang="it-IT" dirty="0"/>
            <a:t>Interazione con Secrets </a:t>
          </a:r>
          <a:r>
            <a:rPr lang="it-IT" dirty="0" err="1"/>
            <a:t>Engines</a:t>
          </a:r>
          <a:endParaRPr lang="it-IT" dirty="0"/>
        </a:p>
      </dgm:t>
    </dgm:pt>
    <dgm:pt modelId="{447F89AB-7BE6-466C-A5FD-C19F2209EE25}" type="parTrans" cxnId="{5C4710C6-B88D-42E1-AF5A-FAD723DCA9E9}">
      <dgm:prSet/>
      <dgm:spPr/>
      <dgm:t>
        <a:bodyPr/>
        <a:lstStyle/>
        <a:p>
          <a:endParaRPr lang="it-IT"/>
        </a:p>
      </dgm:t>
    </dgm:pt>
    <dgm:pt modelId="{DB11E13A-F36F-4507-B69B-DCA43DA2BB12}" type="sibTrans" cxnId="{5C4710C6-B88D-42E1-AF5A-FAD723DCA9E9}">
      <dgm:prSet/>
      <dgm:spPr/>
      <dgm:t>
        <a:bodyPr/>
        <a:lstStyle/>
        <a:p>
          <a:endParaRPr lang="it-IT"/>
        </a:p>
      </dgm:t>
    </dgm:pt>
    <dgm:pt modelId="{A9B1D2F9-9B89-4206-B67B-6BC666CFE3BA}">
      <dgm:prSet phldrT="[Testo]"/>
      <dgm:spPr>
        <a:solidFill>
          <a:srgbClr val="6EB39B"/>
        </a:solidFill>
      </dgm:spPr>
      <dgm:t>
        <a:bodyPr/>
        <a:lstStyle/>
        <a:p>
          <a:r>
            <a:rPr lang="it-IT" dirty="0"/>
            <a:t>Controllo accessi tramite Policies</a:t>
          </a:r>
        </a:p>
      </dgm:t>
    </dgm:pt>
    <dgm:pt modelId="{27B8F473-3E36-4D81-8854-96FE0592222A}" type="parTrans" cxnId="{3167F0D2-8F31-4B76-A587-DBCA5600F0D2}">
      <dgm:prSet/>
      <dgm:spPr/>
      <dgm:t>
        <a:bodyPr/>
        <a:lstStyle/>
        <a:p>
          <a:endParaRPr lang="it-IT"/>
        </a:p>
      </dgm:t>
    </dgm:pt>
    <dgm:pt modelId="{DC5412D6-B307-44A0-9B00-C2447A62FF60}" type="sibTrans" cxnId="{3167F0D2-8F31-4B76-A587-DBCA5600F0D2}">
      <dgm:prSet/>
      <dgm:spPr/>
      <dgm:t>
        <a:bodyPr/>
        <a:lstStyle/>
        <a:p>
          <a:endParaRPr lang="it-IT"/>
        </a:p>
      </dgm:t>
    </dgm:pt>
    <dgm:pt modelId="{99260667-B400-449B-9142-EE90F8169B25}">
      <dgm:prSet phldrT="[Testo]"/>
      <dgm:spPr>
        <a:solidFill>
          <a:srgbClr val="6EB39B"/>
        </a:solidFill>
      </dgm:spPr>
      <dgm:t>
        <a:bodyPr/>
        <a:lstStyle/>
        <a:p>
          <a:r>
            <a:rPr lang="it-IT" dirty="0"/>
            <a:t>Audit</a:t>
          </a:r>
        </a:p>
      </dgm:t>
    </dgm:pt>
    <dgm:pt modelId="{8C2D78DF-ECF8-4FE3-9E23-DDF63B609CC5}" type="parTrans" cxnId="{CE319459-1DBC-4BD2-AC9A-C78C71F90A80}">
      <dgm:prSet/>
      <dgm:spPr/>
      <dgm:t>
        <a:bodyPr/>
        <a:lstStyle/>
        <a:p>
          <a:endParaRPr lang="it-IT"/>
        </a:p>
      </dgm:t>
    </dgm:pt>
    <dgm:pt modelId="{5533CD11-D3DB-43A6-90DD-59B039DEA539}" type="sibTrans" cxnId="{CE319459-1DBC-4BD2-AC9A-C78C71F90A80}">
      <dgm:prSet/>
      <dgm:spPr/>
      <dgm:t>
        <a:bodyPr/>
        <a:lstStyle/>
        <a:p>
          <a:endParaRPr lang="it-IT"/>
        </a:p>
      </dgm:t>
    </dgm:pt>
    <dgm:pt modelId="{9C8CE3C9-C60F-432B-A250-21F6523186F0}" type="pres">
      <dgm:prSet presAssocID="{FF50742A-2855-4721-AF3D-D5CB439B23A9}" presName="cycle" presStyleCnt="0">
        <dgm:presLayoutVars>
          <dgm:dir/>
          <dgm:resizeHandles val="exact"/>
        </dgm:presLayoutVars>
      </dgm:prSet>
      <dgm:spPr/>
    </dgm:pt>
    <dgm:pt modelId="{4863438B-0B6E-4245-A613-D6E05DEB39B3}" type="pres">
      <dgm:prSet presAssocID="{B52FFE11-C641-4E56-A21B-FC7A294BA11C}" presName="node" presStyleLbl="node1" presStyleIdx="0" presStyleCnt="5">
        <dgm:presLayoutVars>
          <dgm:bulletEnabled val="1"/>
        </dgm:presLayoutVars>
      </dgm:prSet>
      <dgm:spPr/>
    </dgm:pt>
    <dgm:pt modelId="{E3F96678-0543-41A7-B352-BFDC98C3E954}" type="pres">
      <dgm:prSet presAssocID="{B52FFE11-C641-4E56-A21B-FC7A294BA11C}" presName="spNode" presStyleCnt="0"/>
      <dgm:spPr/>
    </dgm:pt>
    <dgm:pt modelId="{EB2FD71C-F1D9-48D7-B23A-361F2F67C884}" type="pres">
      <dgm:prSet presAssocID="{75C320AA-3A6F-42D3-AB41-574145F46C78}" presName="sibTrans" presStyleLbl="sibTrans1D1" presStyleIdx="0" presStyleCnt="5"/>
      <dgm:spPr/>
    </dgm:pt>
    <dgm:pt modelId="{B8A4C532-0BEA-475D-9676-8EC67F4FBF52}" type="pres">
      <dgm:prSet presAssocID="{20978358-F7FE-4DF5-94F3-EA32797D31C6}" presName="node" presStyleLbl="node1" presStyleIdx="1" presStyleCnt="5">
        <dgm:presLayoutVars>
          <dgm:bulletEnabled val="1"/>
        </dgm:presLayoutVars>
      </dgm:prSet>
      <dgm:spPr/>
    </dgm:pt>
    <dgm:pt modelId="{31946BD1-B589-4D82-B322-956A16FC3B51}" type="pres">
      <dgm:prSet presAssocID="{20978358-F7FE-4DF5-94F3-EA32797D31C6}" presName="spNode" presStyleCnt="0"/>
      <dgm:spPr/>
    </dgm:pt>
    <dgm:pt modelId="{FDA51805-CB0B-48BA-9DC1-AF93591ED525}" type="pres">
      <dgm:prSet presAssocID="{F50E50C1-6A5E-464C-B80F-A1094F257899}" presName="sibTrans" presStyleLbl="sibTrans1D1" presStyleIdx="1" presStyleCnt="5"/>
      <dgm:spPr/>
    </dgm:pt>
    <dgm:pt modelId="{5AD47BF7-3996-470A-ACA6-9292F1C096F6}" type="pres">
      <dgm:prSet presAssocID="{1E57C76B-0471-4AC3-AC75-65006A97656C}" presName="node" presStyleLbl="node1" presStyleIdx="2" presStyleCnt="5">
        <dgm:presLayoutVars>
          <dgm:bulletEnabled val="1"/>
        </dgm:presLayoutVars>
      </dgm:prSet>
      <dgm:spPr/>
    </dgm:pt>
    <dgm:pt modelId="{612F244B-FC30-4E76-8C17-FF82855B95BB}" type="pres">
      <dgm:prSet presAssocID="{1E57C76B-0471-4AC3-AC75-65006A97656C}" presName="spNode" presStyleCnt="0"/>
      <dgm:spPr/>
    </dgm:pt>
    <dgm:pt modelId="{4498F92C-5EA8-4B09-B47D-D9E2C6FCE3D7}" type="pres">
      <dgm:prSet presAssocID="{DB11E13A-F36F-4507-B69B-DCA43DA2BB12}" presName="sibTrans" presStyleLbl="sibTrans1D1" presStyleIdx="2" presStyleCnt="5"/>
      <dgm:spPr/>
    </dgm:pt>
    <dgm:pt modelId="{1A3C9259-32D4-4CF0-BEC4-F1F14A11CBC7}" type="pres">
      <dgm:prSet presAssocID="{A9B1D2F9-9B89-4206-B67B-6BC666CFE3BA}" presName="node" presStyleLbl="node1" presStyleIdx="3" presStyleCnt="5">
        <dgm:presLayoutVars>
          <dgm:bulletEnabled val="1"/>
        </dgm:presLayoutVars>
      </dgm:prSet>
      <dgm:spPr/>
    </dgm:pt>
    <dgm:pt modelId="{DBFC0BCC-E5C6-4437-88DF-CFD364823D5C}" type="pres">
      <dgm:prSet presAssocID="{A9B1D2F9-9B89-4206-B67B-6BC666CFE3BA}" presName="spNode" presStyleCnt="0"/>
      <dgm:spPr/>
    </dgm:pt>
    <dgm:pt modelId="{EDF267C4-3DAB-4360-9FAC-D111491111E3}" type="pres">
      <dgm:prSet presAssocID="{DC5412D6-B307-44A0-9B00-C2447A62FF60}" presName="sibTrans" presStyleLbl="sibTrans1D1" presStyleIdx="3" presStyleCnt="5"/>
      <dgm:spPr/>
    </dgm:pt>
    <dgm:pt modelId="{D5EF5177-CD31-484B-B060-BCFADC41EE43}" type="pres">
      <dgm:prSet presAssocID="{99260667-B400-449B-9142-EE90F8169B25}" presName="node" presStyleLbl="node1" presStyleIdx="4" presStyleCnt="5">
        <dgm:presLayoutVars>
          <dgm:bulletEnabled val="1"/>
        </dgm:presLayoutVars>
      </dgm:prSet>
      <dgm:spPr/>
    </dgm:pt>
    <dgm:pt modelId="{32C7E334-6EC2-4B71-9CEF-38E1A187316D}" type="pres">
      <dgm:prSet presAssocID="{99260667-B400-449B-9142-EE90F8169B25}" presName="spNode" presStyleCnt="0"/>
      <dgm:spPr/>
    </dgm:pt>
    <dgm:pt modelId="{93E7342B-DE41-4187-981E-62EDC3D51E19}" type="pres">
      <dgm:prSet presAssocID="{5533CD11-D3DB-43A6-90DD-59B039DEA539}" presName="sibTrans" presStyleLbl="sibTrans1D1" presStyleIdx="4" presStyleCnt="5"/>
      <dgm:spPr/>
    </dgm:pt>
  </dgm:ptLst>
  <dgm:cxnLst>
    <dgm:cxn modelId="{20DCF40B-FD1F-44D9-A37B-09DD727D7332}" type="presOf" srcId="{FF50742A-2855-4721-AF3D-D5CB439B23A9}" destId="{9C8CE3C9-C60F-432B-A250-21F6523186F0}" srcOrd="0" destOrd="0" presId="urn:microsoft.com/office/officeart/2005/8/layout/cycle6"/>
    <dgm:cxn modelId="{5CDC2F18-5135-4CD2-91D9-1CA1E2CDC37C}" type="presOf" srcId="{99260667-B400-449B-9142-EE90F8169B25}" destId="{D5EF5177-CD31-484B-B060-BCFADC41EE43}" srcOrd="0" destOrd="0" presId="urn:microsoft.com/office/officeart/2005/8/layout/cycle6"/>
    <dgm:cxn modelId="{47F82533-1ADC-45C4-9296-B8AD006CF21E}" type="presOf" srcId="{20978358-F7FE-4DF5-94F3-EA32797D31C6}" destId="{B8A4C532-0BEA-475D-9676-8EC67F4FBF52}" srcOrd="0" destOrd="0" presId="urn:microsoft.com/office/officeart/2005/8/layout/cycle6"/>
    <dgm:cxn modelId="{7E98683D-FBA0-459A-AB4D-4BB95B494A76}" type="presOf" srcId="{75C320AA-3A6F-42D3-AB41-574145F46C78}" destId="{EB2FD71C-F1D9-48D7-B23A-361F2F67C884}" srcOrd="0" destOrd="0" presId="urn:microsoft.com/office/officeart/2005/8/layout/cycle6"/>
    <dgm:cxn modelId="{14FD2E3F-0C79-4925-B96B-7310BF2170EA}" type="presOf" srcId="{B52FFE11-C641-4E56-A21B-FC7A294BA11C}" destId="{4863438B-0B6E-4245-A613-D6E05DEB39B3}" srcOrd="0" destOrd="0" presId="urn:microsoft.com/office/officeart/2005/8/layout/cycle6"/>
    <dgm:cxn modelId="{6F70DC63-F37D-4DAC-9799-4E7E7139179F}" type="presOf" srcId="{1E57C76B-0471-4AC3-AC75-65006A97656C}" destId="{5AD47BF7-3996-470A-ACA6-9292F1C096F6}" srcOrd="0" destOrd="0" presId="urn:microsoft.com/office/officeart/2005/8/layout/cycle6"/>
    <dgm:cxn modelId="{157AA077-C7D8-413D-AE8D-3C3DA4182A33}" type="presOf" srcId="{F50E50C1-6A5E-464C-B80F-A1094F257899}" destId="{FDA51805-CB0B-48BA-9DC1-AF93591ED525}" srcOrd="0" destOrd="0" presId="urn:microsoft.com/office/officeart/2005/8/layout/cycle6"/>
    <dgm:cxn modelId="{CE319459-1DBC-4BD2-AC9A-C78C71F90A80}" srcId="{FF50742A-2855-4721-AF3D-D5CB439B23A9}" destId="{99260667-B400-449B-9142-EE90F8169B25}" srcOrd="4" destOrd="0" parTransId="{8C2D78DF-ECF8-4FE3-9E23-DDF63B609CC5}" sibTransId="{5533CD11-D3DB-43A6-90DD-59B039DEA539}"/>
    <dgm:cxn modelId="{64C0BB7B-CC4C-4DED-BC48-B0AFB268CF72}" type="presOf" srcId="{DB11E13A-F36F-4507-B69B-DCA43DA2BB12}" destId="{4498F92C-5EA8-4B09-B47D-D9E2C6FCE3D7}" srcOrd="0" destOrd="0" presId="urn:microsoft.com/office/officeart/2005/8/layout/cycle6"/>
    <dgm:cxn modelId="{8EB7A29C-498B-4BE4-B966-E5A6E59F5E8D}" type="presOf" srcId="{A9B1D2F9-9B89-4206-B67B-6BC666CFE3BA}" destId="{1A3C9259-32D4-4CF0-BEC4-F1F14A11CBC7}" srcOrd="0" destOrd="0" presId="urn:microsoft.com/office/officeart/2005/8/layout/cycle6"/>
    <dgm:cxn modelId="{C06A719D-6A5E-41DF-96BB-AF6AF41EC4C1}" type="presOf" srcId="{5533CD11-D3DB-43A6-90DD-59B039DEA539}" destId="{93E7342B-DE41-4187-981E-62EDC3D51E19}" srcOrd="0" destOrd="0" presId="urn:microsoft.com/office/officeart/2005/8/layout/cycle6"/>
    <dgm:cxn modelId="{2496E3BC-C925-4ED4-A5AF-CD1235AE3E8D}" type="presOf" srcId="{DC5412D6-B307-44A0-9B00-C2447A62FF60}" destId="{EDF267C4-3DAB-4360-9FAC-D111491111E3}" srcOrd="0" destOrd="0" presId="urn:microsoft.com/office/officeart/2005/8/layout/cycle6"/>
    <dgm:cxn modelId="{5C4710C6-B88D-42E1-AF5A-FAD723DCA9E9}" srcId="{FF50742A-2855-4721-AF3D-D5CB439B23A9}" destId="{1E57C76B-0471-4AC3-AC75-65006A97656C}" srcOrd="2" destOrd="0" parTransId="{447F89AB-7BE6-466C-A5FD-C19F2209EE25}" sibTransId="{DB11E13A-F36F-4507-B69B-DCA43DA2BB12}"/>
    <dgm:cxn modelId="{EE83EDD1-D3C8-4258-AACB-7F84533BCF77}" srcId="{FF50742A-2855-4721-AF3D-D5CB439B23A9}" destId="{20978358-F7FE-4DF5-94F3-EA32797D31C6}" srcOrd="1" destOrd="0" parTransId="{E01EAF8E-F23A-4682-A34D-59BFFDD34183}" sibTransId="{F50E50C1-6A5E-464C-B80F-A1094F257899}"/>
    <dgm:cxn modelId="{3167F0D2-8F31-4B76-A587-DBCA5600F0D2}" srcId="{FF50742A-2855-4721-AF3D-D5CB439B23A9}" destId="{A9B1D2F9-9B89-4206-B67B-6BC666CFE3BA}" srcOrd="3" destOrd="0" parTransId="{27B8F473-3E36-4D81-8854-96FE0592222A}" sibTransId="{DC5412D6-B307-44A0-9B00-C2447A62FF60}"/>
    <dgm:cxn modelId="{1607CEF6-78A3-4997-AB1E-12AA4780D29D}" srcId="{FF50742A-2855-4721-AF3D-D5CB439B23A9}" destId="{B52FFE11-C641-4E56-A21B-FC7A294BA11C}" srcOrd="0" destOrd="0" parTransId="{154C07D5-3365-4807-A230-6837E743C37C}" sibTransId="{75C320AA-3A6F-42D3-AB41-574145F46C78}"/>
    <dgm:cxn modelId="{A859B28F-9753-4579-8A53-08B4CABE575F}" type="presParOf" srcId="{9C8CE3C9-C60F-432B-A250-21F6523186F0}" destId="{4863438B-0B6E-4245-A613-D6E05DEB39B3}" srcOrd="0" destOrd="0" presId="urn:microsoft.com/office/officeart/2005/8/layout/cycle6"/>
    <dgm:cxn modelId="{6AF95029-E56B-418E-8636-80D2A576C0EA}" type="presParOf" srcId="{9C8CE3C9-C60F-432B-A250-21F6523186F0}" destId="{E3F96678-0543-41A7-B352-BFDC98C3E954}" srcOrd="1" destOrd="0" presId="urn:microsoft.com/office/officeart/2005/8/layout/cycle6"/>
    <dgm:cxn modelId="{A0BD6A67-2D9B-44F7-9400-1411A57C7B38}" type="presParOf" srcId="{9C8CE3C9-C60F-432B-A250-21F6523186F0}" destId="{EB2FD71C-F1D9-48D7-B23A-361F2F67C884}" srcOrd="2" destOrd="0" presId="urn:microsoft.com/office/officeart/2005/8/layout/cycle6"/>
    <dgm:cxn modelId="{F7E3C795-7FAE-4AF8-B42D-03A0D477472F}" type="presParOf" srcId="{9C8CE3C9-C60F-432B-A250-21F6523186F0}" destId="{B8A4C532-0BEA-475D-9676-8EC67F4FBF52}" srcOrd="3" destOrd="0" presId="urn:microsoft.com/office/officeart/2005/8/layout/cycle6"/>
    <dgm:cxn modelId="{7420F72E-D89F-47A1-A1A5-6FCCAE5C3BCF}" type="presParOf" srcId="{9C8CE3C9-C60F-432B-A250-21F6523186F0}" destId="{31946BD1-B589-4D82-B322-956A16FC3B51}" srcOrd="4" destOrd="0" presId="urn:microsoft.com/office/officeart/2005/8/layout/cycle6"/>
    <dgm:cxn modelId="{96DAE0DC-CC7C-4374-81B4-86D026CD0964}" type="presParOf" srcId="{9C8CE3C9-C60F-432B-A250-21F6523186F0}" destId="{FDA51805-CB0B-48BA-9DC1-AF93591ED525}" srcOrd="5" destOrd="0" presId="urn:microsoft.com/office/officeart/2005/8/layout/cycle6"/>
    <dgm:cxn modelId="{2854E848-76DB-44F0-AF76-35DFEDED3E53}" type="presParOf" srcId="{9C8CE3C9-C60F-432B-A250-21F6523186F0}" destId="{5AD47BF7-3996-470A-ACA6-9292F1C096F6}" srcOrd="6" destOrd="0" presId="urn:microsoft.com/office/officeart/2005/8/layout/cycle6"/>
    <dgm:cxn modelId="{B1E1D341-718A-482F-AC60-48ABFA815707}" type="presParOf" srcId="{9C8CE3C9-C60F-432B-A250-21F6523186F0}" destId="{612F244B-FC30-4E76-8C17-FF82855B95BB}" srcOrd="7" destOrd="0" presId="urn:microsoft.com/office/officeart/2005/8/layout/cycle6"/>
    <dgm:cxn modelId="{436A8AED-D6C6-4F69-84B3-5ECDF98158D2}" type="presParOf" srcId="{9C8CE3C9-C60F-432B-A250-21F6523186F0}" destId="{4498F92C-5EA8-4B09-B47D-D9E2C6FCE3D7}" srcOrd="8" destOrd="0" presId="urn:microsoft.com/office/officeart/2005/8/layout/cycle6"/>
    <dgm:cxn modelId="{C8EDB1EB-EB8D-4C00-8C76-3133868CB560}" type="presParOf" srcId="{9C8CE3C9-C60F-432B-A250-21F6523186F0}" destId="{1A3C9259-32D4-4CF0-BEC4-F1F14A11CBC7}" srcOrd="9" destOrd="0" presId="urn:microsoft.com/office/officeart/2005/8/layout/cycle6"/>
    <dgm:cxn modelId="{F3FFDB97-E260-40C7-A793-62FB1F6551A0}" type="presParOf" srcId="{9C8CE3C9-C60F-432B-A250-21F6523186F0}" destId="{DBFC0BCC-E5C6-4437-88DF-CFD364823D5C}" srcOrd="10" destOrd="0" presId="urn:microsoft.com/office/officeart/2005/8/layout/cycle6"/>
    <dgm:cxn modelId="{6E240AA7-1C7C-4115-BE8B-08195A0BDC9A}" type="presParOf" srcId="{9C8CE3C9-C60F-432B-A250-21F6523186F0}" destId="{EDF267C4-3DAB-4360-9FAC-D111491111E3}" srcOrd="11" destOrd="0" presId="urn:microsoft.com/office/officeart/2005/8/layout/cycle6"/>
    <dgm:cxn modelId="{478FD4C1-5D7C-45BE-8CFA-42B565586315}" type="presParOf" srcId="{9C8CE3C9-C60F-432B-A250-21F6523186F0}" destId="{D5EF5177-CD31-484B-B060-BCFADC41EE43}" srcOrd="12" destOrd="0" presId="urn:microsoft.com/office/officeart/2005/8/layout/cycle6"/>
    <dgm:cxn modelId="{C6680657-3D0C-4508-AA57-DB4FC7A03983}" type="presParOf" srcId="{9C8CE3C9-C60F-432B-A250-21F6523186F0}" destId="{32C7E334-6EC2-4B71-9CEF-38E1A187316D}" srcOrd="13" destOrd="0" presId="urn:microsoft.com/office/officeart/2005/8/layout/cycle6"/>
    <dgm:cxn modelId="{11387C80-CF30-47C7-BCE2-14690893351E}" type="presParOf" srcId="{9C8CE3C9-C60F-432B-A250-21F6523186F0}" destId="{93E7342B-DE41-4187-981E-62EDC3D51E19}" srcOrd="14" destOrd="0" presId="urn:microsoft.com/office/officeart/2005/8/layout/cycle6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91EF69-367B-4365-AF7A-4DC0B8932F7E}">
      <dsp:nvSpPr>
        <dsp:cNvPr id="0" name=""/>
        <dsp:cNvSpPr/>
      </dsp:nvSpPr>
      <dsp:spPr>
        <a:xfrm>
          <a:off x="0" y="254000"/>
          <a:ext cx="3809999" cy="2286000"/>
        </a:xfrm>
        <a:prstGeom prst="rect">
          <a:avLst/>
        </a:prstGeom>
        <a:solidFill>
          <a:srgbClr val="6EB39B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4000" kern="1200" dirty="0"/>
            <a:t>OpenSSL</a:t>
          </a:r>
        </a:p>
      </dsp:txBody>
      <dsp:txXfrm>
        <a:off x="0" y="254000"/>
        <a:ext cx="3809999" cy="2286000"/>
      </dsp:txXfrm>
    </dsp:sp>
    <dsp:sp modelId="{B68B3BF4-2F09-4FFF-BB17-5763F53D5B4D}">
      <dsp:nvSpPr>
        <dsp:cNvPr id="0" name=""/>
        <dsp:cNvSpPr/>
      </dsp:nvSpPr>
      <dsp:spPr>
        <a:xfrm>
          <a:off x="4191000" y="254000"/>
          <a:ext cx="3809999" cy="2286000"/>
        </a:xfrm>
        <a:prstGeom prst="rect">
          <a:avLst/>
        </a:prstGeom>
        <a:solidFill>
          <a:srgbClr val="6EB39B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4000" b="0" kern="1200"/>
            <a:t>Java Cryptography Architecture</a:t>
          </a:r>
          <a:endParaRPr lang="it-IT" sz="4000" kern="1200" dirty="0"/>
        </a:p>
      </dsp:txBody>
      <dsp:txXfrm>
        <a:off x="4191000" y="254000"/>
        <a:ext cx="3809999" cy="2286000"/>
      </dsp:txXfrm>
    </dsp:sp>
    <dsp:sp modelId="{F1FEAC3F-5C7B-404B-B8FD-3ED43655C77A}">
      <dsp:nvSpPr>
        <dsp:cNvPr id="0" name=""/>
        <dsp:cNvSpPr/>
      </dsp:nvSpPr>
      <dsp:spPr>
        <a:xfrm>
          <a:off x="8382000" y="254000"/>
          <a:ext cx="3809999" cy="2286000"/>
        </a:xfrm>
        <a:prstGeom prst="rect">
          <a:avLst/>
        </a:prstGeom>
        <a:solidFill>
          <a:srgbClr val="6EB39B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4000" kern="1200" dirty="0"/>
            <a:t>Apache/Tomcat</a:t>
          </a:r>
        </a:p>
      </dsp:txBody>
      <dsp:txXfrm>
        <a:off x="8382000" y="254000"/>
        <a:ext cx="3809999" cy="2286000"/>
      </dsp:txXfrm>
    </dsp:sp>
    <dsp:sp modelId="{204EDF13-2BDF-48D3-AFBD-7BC59B2E9ADE}">
      <dsp:nvSpPr>
        <dsp:cNvPr id="0" name=""/>
        <dsp:cNvSpPr/>
      </dsp:nvSpPr>
      <dsp:spPr>
        <a:xfrm>
          <a:off x="0" y="2921000"/>
          <a:ext cx="3809999" cy="2286000"/>
        </a:xfrm>
        <a:prstGeom prst="rect">
          <a:avLst/>
        </a:prstGeom>
        <a:solidFill>
          <a:srgbClr val="6EB39B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4000" b="0" i="0" kern="1200" dirty="0"/>
            <a:t>HashiCorp Vault</a:t>
          </a:r>
          <a:endParaRPr lang="it-IT" sz="4000" kern="1200" dirty="0"/>
        </a:p>
      </dsp:txBody>
      <dsp:txXfrm>
        <a:off x="0" y="2921000"/>
        <a:ext cx="3809999" cy="2286000"/>
      </dsp:txXfrm>
    </dsp:sp>
    <dsp:sp modelId="{2D46151C-20FC-45BE-9DDE-DF20BC67D6A9}">
      <dsp:nvSpPr>
        <dsp:cNvPr id="0" name=""/>
        <dsp:cNvSpPr/>
      </dsp:nvSpPr>
      <dsp:spPr>
        <a:xfrm>
          <a:off x="4191000" y="2921000"/>
          <a:ext cx="3809999" cy="2286000"/>
        </a:xfrm>
        <a:prstGeom prst="rect">
          <a:avLst/>
        </a:prstGeom>
        <a:solidFill>
          <a:srgbClr val="6EB39B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4000" kern="1200" dirty="0"/>
            <a:t>LDAP + XACML</a:t>
          </a:r>
        </a:p>
      </dsp:txBody>
      <dsp:txXfrm>
        <a:off x="4191000" y="2921000"/>
        <a:ext cx="3809999" cy="2286000"/>
      </dsp:txXfrm>
    </dsp:sp>
    <dsp:sp modelId="{8F08A2C8-8321-466B-865F-DC95A79C9451}">
      <dsp:nvSpPr>
        <dsp:cNvPr id="0" name=""/>
        <dsp:cNvSpPr/>
      </dsp:nvSpPr>
      <dsp:spPr>
        <a:xfrm>
          <a:off x="8382000" y="2921000"/>
          <a:ext cx="3809999" cy="2286000"/>
        </a:xfrm>
        <a:prstGeom prst="rect">
          <a:avLst/>
        </a:prstGeom>
        <a:solidFill>
          <a:srgbClr val="6EB39B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4000" kern="1200" dirty="0"/>
            <a:t>Keycloak</a:t>
          </a:r>
        </a:p>
      </dsp:txBody>
      <dsp:txXfrm>
        <a:off x="8382000" y="2921000"/>
        <a:ext cx="3809999" cy="2286000"/>
      </dsp:txXfrm>
    </dsp:sp>
    <dsp:sp modelId="{29FC2739-AF7C-4B33-B394-B3A51FEC905B}">
      <dsp:nvSpPr>
        <dsp:cNvPr id="0" name=""/>
        <dsp:cNvSpPr/>
      </dsp:nvSpPr>
      <dsp:spPr>
        <a:xfrm>
          <a:off x="2095500" y="5587999"/>
          <a:ext cx="3809999" cy="2286000"/>
        </a:xfrm>
        <a:prstGeom prst="rect">
          <a:avLst/>
        </a:prstGeom>
        <a:solidFill>
          <a:srgbClr val="6EB39B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4000" b="0" kern="1200" dirty="0"/>
            <a:t>Microsoft Threat Modelling Tool</a:t>
          </a:r>
          <a:endParaRPr lang="it-IT" sz="4000" kern="1200" dirty="0"/>
        </a:p>
      </dsp:txBody>
      <dsp:txXfrm>
        <a:off x="2095500" y="5587999"/>
        <a:ext cx="3809999" cy="2286000"/>
      </dsp:txXfrm>
    </dsp:sp>
    <dsp:sp modelId="{46B79BF5-2409-49BC-80AF-31CA559C73DA}">
      <dsp:nvSpPr>
        <dsp:cNvPr id="0" name=""/>
        <dsp:cNvSpPr/>
      </dsp:nvSpPr>
      <dsp:spPr>
        <a:xfrm>
          <a:off x="6286500" y="5587999"/>
          <a:ext cx="3809999" cy="2286000"/>
        </a:xfrm>
        <a:prstGeom prst="rect">
          <a:avLst/>
        </a:prstGeom>
        <a:solidFill>
          <a:srgbClr val="6EB39B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4000" b="0" kern="1200" dirty="0"/>
            <a:t>NIST 800-53</a:t>
          </a:r>
          <a:endParaRPr lang="it-IT" sz="4000" kern="1200" dirty="0"/>
        </a:p>
      </dsp:txBody>
      <dsp:txXfrm>
        <a:off x="6286500" y="5587999"/>
        <a:ext cx="3809999" cy="2286000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63438B-0B6E-4245-A613-D6E05DEB39B3}">
      <dsp:nvSpPr>
        <dsp:cNvPr id="0" name=""/>
        <dsp:cNvSpPr/>
      </dsp:nvSpPr>
      <dsp:spPr>
        <a:xfrm>
          <a:off x="4761011" y="4741"/>
          <a:ext cx="2669976" cy="1735484"/>
        </a:xfrm>
        <a:prstGeom prst="roundRect">
          <a:avLst/>
        </a:prstGeom>
        <a:solidFill>
          <a:srgbClr val="6EB39B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700" kern="1200" dirty="0"/>
            <a:t>Autenticazione del client</a:t>
          </a:r>
        </a:p>
      </dsp:txBody>
      <dsp:txXfrm>
        <a:off x="4845730" y="89460"/>
        <a:ext cx="2500538" cy="1566046"/>
      </dsp:txXfrm>
    </dsp:sp>
    <dsp:sp modelId="{EB2FD71C-F1D9-48D7-B23A-361F2F67C884}">
      <dsp:nvSpPr>
        <dsp:cNvPr id="0" name=""/>
        <dsp:cNvSpPr/>
      </dsp:nvSpPr>
      <dsp:spPr>
        <a:xfrm>
          <a:off x="2630811" y="872483"/>
          <a:ext cx="6930377" cy="6930377"/>
        </a:xfrm>
        <a:custGeom>
          <a:avLst/>
          <a:gdLst/>
          <a:ahLst/>
          <a:cxnLst/>
          <a:rect l="0" t="0" r="0" b="0"/>
          <a:pathLst>
            <a:path>
              <a:moveTo>
                <a:pt x="4818492" y="275188"/>
              </a:moveTo>
              <a:arcTo wR="3465188" hR="3465188" stAng="17579295" swAng="1959991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8A4C532-0BEA-475D-9676-8EC67F4FBF52}">
      <dsp:nvSpPr>
        <dsp:cNvPr id="0" name=""/>
        <dsp:cNvSpPr/>
      </dsp:nvSpPr>
      <dsp:spPr>
        <a:xfrm>
          <a:off x="8056602" y="2399127"/>
          <a:ext cx="2669976" cy="1735484"/>
        </a:xfrm>
        <a:prstGeom prst="roundRect">
          <a:avLst/>
        </a:prstGeom>
        <a:solidFill>
          <a:srgbClr val="6EB39B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700" kern="1200" dirty="0"/>
            <a:t>Token di Accesso</a:t>
          </a:r>
        </a:p>
      </dsp:txBody>
      <dsp:txXfrm>
        <a:off x="8141321" y="2483846"/>
        <a:ext cx="2500538" cy="1566046"/>
      </dsp:txXfrm>
    </dsp:sp>
    <dsp:sp modelId="{FDA51805-CB0B-48BA-9DC1-AF93591ED525}">
      <dsp:nvSpPr>
        <dsp:cNvPr id="0" name=""/>
        <dsp:cNvSpPr/>
      </dsp:nvSpPr>
      <dsp:spPr>
        <a:xfrm>
          <a:off x="2630811" y="872483"/>
          <a:ext cx="6930377" cy="6930377"/>
        </a:xfrm>
        <a:custGeom>
          <a:avLst/>
          <a:gdLst/>
          <a:ahLst/>
          <a:cxnLst/>
          <a:rect l="0" t="0" r="0" b="0"/>
          <a:pathLst>
            <a:path>
              <a:moveTo>
                <a:pt x="6925651" y="3284267"/>
              </a:moveTo>
              <a:arcTo wR="3465188" hR="3465188" stAng="21420430" swAng="2195114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AD47BF7-3996-470A-ACA6-9292F1C096F6}">
      <dsp:nvSpPr>
        <dsp:cNvPr id="0" name=""/>
        <dsp:cNvSpPr/>
      </dsp:nvSpPr>
      <dsp:spPr>
        <a:xfrm>
          <a:off x="6797798" y="6273326"/>
          <a:ext cx="2669976" cy="1735484"/>
        </a:xfrm>
        <a:prstGeom prst="roundRect">
          <a:avLst/>
        </a:prstGeom>
        <a:solidFill>
          <a:srgbClr val="6EB39B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700" kern="1200" dirty="0"/>
            <a:t>Interazione con Secrets </a:t>
          </a:r>
          <a:r>
            <a:rPr lang="it-IT" sz="2700" kern="1200" dirty="0" err="1"/>
            <a:t>Engines</a:t>
          </a:r>
          <a:endParaRPr lang="it-IT" sz="2700" kern="1200" dirty="0"/>
        </a:p>
      </dsp:txBody>
      <dsp:txXfrm>
        <a:off x="6882517" y="6358045"/>
        <a:ext cx="2500538" cy="1566046"/>
      </dsp:txXfrm>
    </dsp:sp>
    <dsp:sp modelId="{4498F92C-5EA8-4B09-B47D-D9E2C6FCE3D7}">
      <dsp:nvSpPr>
        <dsp:cNvPr id="0" name=""/>
        <dsp:cNvSpPr/>
      </dsp:nvSpPr>
      <dsp:spPr>
        <a:xfrm>
          <a:off x="2630811" y="872483"/>
          <a:ext cx="6930377" cy="6930377"/>
        </a:xfrm>
        <a:custGeom>
          <a:avLst/>
          <a:gdLst/>
          <a:ahLst/>
          <a:cxnLst/>
          <a:rect l="0" t="0" r="0" b="0"/>
          <a:pathLst>
            <a:path>
              <a:moveTo>
                <a:pt x="4153236" y="6861381"/>
              </a:moveTo>
              <a:arcTo wR="3465188" hR="3465188" stAng="4712834" swAng="1374332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3C9259-32D4-4CF0-BEC4-F1F14A11CBC7}">
      <dsp:nvSpPr>
        <dsp:cNvPr id="0" name=""/>
        <dsp:cNvSpPr/>
      </dsp:nvSpPr>
      <dsp:spPr>
        <a:xfrm>
          <a:off x="2724224" y="6273326"/>
          <a:ext cx="2669976" cy="1735484"/>
        </a:xfrm>
        <a:prstGeom prst="roundRect">
          <a:avLst/>
        </a:prstGeom>
        <a:solidFill>
          <a:srgbClr val="6EB39B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700" kern="1200" dirty="0"/>
            <a:t>Controllo accessi tramite Policies</a:t>
          </a:r>
        </a:p>
      </dsp:txBody>
      <dsp:txXfrm>
        <a:off x="2808943" y="6358045"/>
        <a:ext cx="2500538" cy="1566046"/>
      </dsp:txXfrm>
    </dsp:sp>
    <dsp:sp modelId="{EDF267C4-3DAB-4360-9FAC-D111491111E3}">
      <dsp:nvSpPr>
        <dsp:cNvPr id="0" name=""/>
        <dsp:cNvSpPr/>
      </dsp:nvSpPr>
      <dsp:spPr>
        <a:xfrm>
          <a:off x="2630811" y="872483"/>
          <a:ext cx="6930377" cy="6930377"/>
        </a:xfrm>
        <a:custGeom>
          <a:avLst/>
          <a:gdLst/>
          <a:ahLst/>
          <a:cxnLst/>
          <a:rect l="0" t="0" r="0" b="0"/>
          <a:pathLst>
            <a:path>
              <a:moveTo>
                <a:pt x="578705" y="5382412"/>
              </a:moveTo>
              <a:arcTo wR="3465188" hR="3465188" stAng="8784456" swAng="2195114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5EF5177-CD31-484B-B060-BCFADC41EE43}">
      <dsp:nvSpPr>
        <dsp:cNvPr id="0" name=""/>
        <dsp:cNvSpPr/>
      </dsp:nvSpPr>
      <dsp:spPr>
        <a:xfrm>
          <a:off x="1465421" y="2399127"/>
          <a:ext cx="2669976" cy="1735484"/>
        </a:xfrm>
        <a:prstGeom prst="roundRect">
          <a:avLst/>
        </a:prstGeom>
        <a:solidFill>
          <a:srgbClr val="6EB39B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700" kern="1200" dirty="0"/>
            <a:t>Audit</a:t>
          </a:r>
        </a:p>
      </dsp:txBody>
      <dsp:txXfrm>
        <a:off x="1550140" y="2483846"/>
        <a:ext cx="2500538" cy="1566046"/>
      </dsp:txXfrm>
    </dsp:sp>
    <dsp:sp modelId="{93E7342B-DE41-4187-981E-62EDC3D51E19}">
      <dsp:nvSpPr>
        <dsp:cNvPr id="0" name=""/>
        <dsp:cNvSpPr/>
      </dsp:nvSpPr>
      <dsp:spPr>
        <a:xfrm>
          <a:off x="2630811" y="872483"/>
          <a:ext cx="6930377" cy="6930377"/>
        </a:xfrm>
        <a:custGeom>
          <a:avLst/>
          <a:gdLst/>
          <a:ahLst/>
          <a:cxnLst/>
          <a:rect l="0" t="0" r="0" b="0"/>
          <a:pathLst>
            <a:path>
              <a:moveTo>
                <a:pt x="604144" y="1510205"/>
              </a:moveTo>
              <a:arcTo wR="3465188" hR="3465188" stAng="12860714" swAng="1959991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63438B-0B6E-4245-A613-D6E05DEB39B3}">
      <dsp:nvSpPr>
        <dsp:cNvPr id="0" name=""/>
        <dsp:cNvSpPr/>
      </dsp:nvSpPr>
      <dsp:spPr>
        <a:xfrm>
          <a:off x="4761011" y="4741"/>
          <a:ext cx="2669976" cy="1735484"/>
        </a:xfrm>
        <a:prstGeom prst="roundRect">
          <a:avLst/>
        </a:prstGeom>
        <a:solidFill>
          <a:srgbClr val="6EB39B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700" kern="1200" dirty="0"/>
            <a:t>Autenticazione del client</a:t>
          </a:r>
        </a:p>
      </dsp:txBody>
      <dsp:txXfrm>
        <a:off x="4845730" y="89460"/>
        <a:ext cx="2500538" cy="1566046"/>
      </dsp:txXfrm>
    </dsp:sp>
    <dsp:sp modelId="{EB2FD71C-F1D9-48D7-B23A-361F2F67C884}">
      <dsp:nvSpPr>
        <dsp:cNvPr id="0" name=""/>
        <dsp:cNvSpPr/>
      </dsp:nvSpPr>
      <dsp:spPr>
        <a:xfrm>
          <a:off x="2630811" y="872483"/>
          <a:ext cx="6930377" cy="6930377"/>
        </a:xfrm>
        <a:custGeom>
          <a:avLst/>
          <a:gdLst/>
          <a:ahLst/>
          <a:cxnLst/>
          <a:rect l="0" t="0" r="0" b="0"/>
          <a:pathLst>
            <a:path>
              <a:moveTo>
                <a:pt x="4818492" y="275188"/>
              </a:moveTo>
              <a:arcTo wR="3465188" hR="3465188" stAng="17579295" swAng="1959991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8A4C532-0BEA-475D-9676-8EC67F4FBF52}">
      <dsp:nvSpPr>
        <dsp:cNvPr id="0" name=""/>
        <dsp:cNvSpPr/>
      </dsp:nvSpPr>
      <dsp:spPr>
        <a:xfrm>
          <a:off x="8056602" y="2399127"/>
          <a:ext cx="2669976" cy="1735484"/>
        </a:xfrm>
        <a:prstGeom prst="roundRect">
          <a:avLst/>
        </a:prstGeom>
        <a:solidFill>
          <a:srgbClr val="6EB39B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700" kern="1200" dirty="0"/>
            <a:t>Token di Accesso</a:t>
          </a:r>
        </a:p>
      </dsp:txBody>
      <dsp:txXfrm>
        <a:off x="8141321" y="2483846"/>
        <a:ext cx="2500538" cy="1566046"/>
      </dsp:txXfrm>
    </dsp:sp>
    <dsp:sp modelId="{FDA51805-CB0B-48BA-9DC1-AF93591ED525}">
      <dsp:nvSpPr>
        <dsp:cNvPr id="0" name=""/>
        <dsp:cNvSpPr/>
      </dsp:nvSpPr>
      <dsp:spPr>
        <a:xfrm>
          <a:off x="2630811" y="872483"/>
          <a:ext cx="6930377" cy="6930377"/>
        </a:xfrm>
        <a:custGeom>
          <a:avLst/>
          <a:gdLst/>
          <a:ahLst/>
          <a:cxnLst/>
          <a:rect l="0" t="0" r="0" b="0"/>
          <a:pathLst>
            <a:path>
              <a:moveTo>
                <a:pt x="6925651" y="3284267"/>
              </a:moveTo>
              <a:arcTo wR="3465188" hR="3465188" stAng="21420430" swAng="2195114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AD47BF7-3996-470A-ACA6-9292F1C096F6}">
      <dsp:nvSpPr>
        <dsp:cNvPr id="0" name=""/>
        <dsp:cNvSpPr/>
      </dsp:nvSpPr>
      <dsp:spPr>
        <a:xfrm>
          <a:off x="6797798" y="6273326"/>
          <a:ext cx="2669976" cy="1735484"/>
        </a:xfrm>
        <a:prstGeom prst="roundRect">
          <a:avLst/>
        </a:prstGeom>
        <a:solidFill>
          <a:srgbClr val="6EB39B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700" kern="1200" dirty="0"/>
            <a:t>Interazione con Secrets </a:t>
          </a:r>
          <a:r>
            <a:rPr lang="it-IT" sz="2700" kern="1200" dirty="0" err="1"/>
            <a:t>Engines</a:t>
          </a:r>
          <a:endParaRPr lang="it-IT" sz="2700" kern="1200" dirty="0"/>
        </a:p>
      </dsp:txBody>
      <dsp:txXfrm>
        <a:off x="6882517" y="6358045"/>
        <a:ext cx="2500538" cy="1566046"/>
      </dsp:txXfrm>
    </dsp:sp>
    <dsp:sp modelId="{4498F92C-5EA8-4B09-B47D-D9E2C6FCE3D7}">
      <dsp:nvSpPr>
        <dsp:cNvPr id="0" name=""/>
        <dsp:cNvSpPr/>
      </dsp:nvSpPr>
      <dsp:spPr>
        <a:xfrm>
          <a:off x="2630811" y="872483"/>
          <a:ext cx="6930377" cy="6930377"/>
        </a:xfrm>
        <a:custGeom>
          <a:avLst/>
          <a:gdLst/>
          <a:ahLst/>
          <a:cxnLst/>
          <a:rect l="0" t="0" r="0" b="0"/>
          <a:pathLst>
            <a:path>
              <a:moveTo>
                <a:pt x="4153236" y="6861381"/>
              </a:moveTo>
              <a:arcTo wR="3465188" hR="3465188" stAng="4712834" swAng="1374332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3C9259-32D4-4CF0-BEC4-F1F14A11CBC7}">
      <dsp:nvSpPr>
        <dsp:cNvPr id="0" name=""/>
        <dsp:cNvSpPr/>
      </dsp:nvSpPr>
      <dsp:spPr>
        <a:xfrm>
          <a:off x="2724224" y="6273326"/>
          <a:ext cx="2669976" cy="1735484"/>
        </a:xfrm>
        <a:prstGeom prst="roundRect">
          <a:avLst/>
        </a:prstGeom>
        <a:solidFill>
          <a:srgbClr val="6EB39B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700" kern="1200" dirty="0"/>
            <a:t>Controllo accessi tramite Policies</a:t>
          </a:r>
        </a:p>
      </dsp:txBody>
      <dsp:txXfrm>
        <a:off x="2808943" y="6358045"/>
        <a:ext cx="2500538" cy="1566046"/>
      </dsp:txXfrm>
    </dsp:sp>
    <dsp:sp modelId="{EDF267C4-3DAB-4360-9FAC-D111491111E3}">
      <dsp:nvSpPr>
        <dsp:cNvPr id="0" name=""/>
        <dsp:cNvSpPr/>
      </dsp:nvSpPr>
      <dsp:spPr>
        <a:xfrm>
          <a:off x="2630811" y="872483"/>
          <a:ext cx="6930377" cy="6930377"/>
        </a:xfrm>
        <a:custGeom>
          <a:avLst/>
          <a:gdLst/>
          <a:ahLst/>
          <a:cxnLst/>
          <a:rect l="0" t="0" r="0" b="0"/>
          <a:pathLst>
            <a:path>
              <a:moveTo>
                <a:pt x="578705" y="5382412"/>
              </a:moveTo>
              <a:arcTo wR="3465188" hR="3465188" stAng="8784456" swAng="2195114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5EF5177-CD31-484B-B060-BCFADC41EE43}">
      <dsp:nvSpPr>
        <dsp:cNvPr id="0" name=""/>
        <dsp:cNvSpPr/>
      </dsp:nvSpPr>
      <dsp:spPr>
        <a:xfrm>
          <a:off x="1465421" y="2399127"/>
          <a:ext cx="2669976" cy="1735484"/>
        </a:xfrm>
        <a:prstGeom prst="roundRect">
          <a:avLst/>
        </a:prstGeom>
        <a:solidFill>
          <a:srgbClr val="6EB39B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700" kern="1200" dirty="0"/>
            <a:t>Audit</a:t>
          </a:r>
        </a:p>
      </dsp:txBody>
      <dsp:txXfrm>
        <a:off x="1550140" y="2483846"/>
        <a:ext cx="2500538" cy="1566046"/>
      </dsp:txXfrm>
    </dsp:sp>
    <dsp:sp modelId="{93E7342B-DE41-4187-981E-62EDC3D51E19}">
      <dsp:nvSpPr>
        <dsp:cNvPr id="0" name=""/>
        <dsp:cNvSpPr/>
      </dsp:nvSpPr>
      <dsp:spPr>
        <a:xfrm>
          <a:off x="2630811" y="872483"/>
          <a:ext cx="6930377" cy="6930377"/>
        </a:xfrm>
        <a:custGeom>
          <a:avLst/>
          <a:gdLst/>
          <a:ahLst/>
          <a:cxnLst/>
          <a:rect l="0" t="0" r="0" b="0"/>
          <a:pathLst>
            <a:path>
              <a:moveTo>
                <a:pt x="604144" y="1510205"/>
              </a:moveTo>
              <a:arcTo wR="3465188" hR="3465188" stAng="12860714" swAng="1959991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3393A4-96FF-4F7E-8C5F-B434F02C3382}">
      <dsp:nvSpPr>
        <dsp:cNvPr id="0" name=""/>
        <dsp:cNvSpPr/>
      </dsp:nvSpPr>
      <dsp:spPr>
        <a:xfrm rot="16200000">
          <a:off x="864650" y="-864650"/>
          <a:ext cx="2362575" cy="4091876"/>
        </a:xfrm>
        <a:prstGeom prst="round1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156464" rIns="156464" bIns="15646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200" kern="1200" dirty="0"/>
            <a:t>Progettata per testare e apprendere come funziona Vault.</a:t>
          </a:r>
        </a:p>
      </dsp:txBody>
      <dsp:txXfrm rot="5400000">
        <a:off x="0" y="0"/>
        <a:ext cx="4091876" cy="1771931"/>
      </dsp:txXfrm>
    </dsp:sp>
    <dsp:sp modelId="{3698118F-CC62-4076-ACB3-72EEA2D72CD4}">
      <dsp:nvSpPr>
        <dsp:cNvPr id="0" name=""/>
        <dsp:cNvSpPr/>
      </dsp:nvSpPr>
      <dsp:spPr>
        <a:xfrm>
          <a:off x="4091876" y="0"/>
          <a:ext cx="4091876" cy="2362575"/>
        </a:xfrm>
        <a:prstGeom prst="round1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156464" rIns="156464" bIns="15646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200" kern="1200" dirty="0"/>
            <a:t>All'avvio, Vault genera un token di root preconfigurato, eliminando la necessità di un processo di inizializzazione manuale.</a:t>
          </a:r>
        </a:p>
      </dsp:txBody>
      <dsp:txXfrm>
        <a:off x="4091876" y="0"/>
        <a:ext cx="4091876" cy="1771931"/>
      </dsp:txXfrm>
    </dsp:sp>
    <dsp:sp modelId="{EB2FAD5F-54BA-43F5-9447-5C1FEDBFAD04}">
      <dsp:nvSpPr>
        <dsp:cNvPr id="0" name=""/>
        <dsp:cNvSpPr/>
      </dsp:nvSpPr>
      <dsp:spPr>
        <a:xfrm rot="10800000">
          <a:off x="0" y="2362575"/>
          <a:ext cx="4091876" cy="2362575"/>
        </a:xfrm>
        <a:prstGeom prst="round1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156464" rIns="156464" bIns="15646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200" kern="1200" dirty="0"/>
            <a:t>Vault non utilizza HTTPS, ma la comunicazione avviene in chiaro su HTTP.</a:t>
          </a:r>
        </a:p>
      </dsp:txBody>
      <dsp:txXfrm rot="10800000">
        <a:off x="0" y="2953219"/>
        <a:ext cx="4091876" cy="1771931"/>
      </dsp:txXfrm>
    </dsp:sp>
    <dsp:sp modelId="{12D8AF33-FC42-4B64-A8A1-51B6B8212EC5}">
      <dsp:nvSpPr>
        <dsp:cNvPr id="0" name=""/>
        <dsp:cNvSpPr/>
      </dsp:nvSpPr>
      <dsp:spPr>
        <a:xfrm rot="5400000">
          <a:off x="4956526" y="1497925"/>
          <a:ext cx="2362575" cy="4091876"/>
        </a:xfrm>
        <a:prstGeom prst="round1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156464" rIns="156464" bIns="15646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200" kern="1200" dirty="0"/>
            <a:t>Molto semplice da configurare e avviare</a:t>
          </a:r>
        </a:p>
      </dsp:txBody>
      <dsp:txXfrm rot="-5400000">
        <a:off x="4091876" y="2953219"/>
        <a:ext cx="4091876" cy="1771931"/>
      </dsp:txXfrm>
    </dsp:sp>
    <dsp:sp modelId="{BF1A1B0A-4353-4AC2-A52B-060C44F23999}">
      <dsp:nvSpPr>
        <dsp:cNvPr id="0" name=""/>
        <dsp:cNvSpPr/>
      </dsp:nvSpPr>
      <dsp:spPr>
        <a:xfrm>
          <a:off x="2864313" y="1771931"/>
          <a:ext cx="2455125" cy="1181287"/>
        </a:xfrm>
        <a:prstGeom prst="round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200" kern="1200" dirty="0"/>
            <a:t>Dev</a:t>
          </a:r>
        </a:p>
      </dsp:txBody>
      <dsp:txXfrm>
        <a:off x="2921979" y="1829597"/>
        <a:ext cx="2339793" cy="1065955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3393A4-96FF-4F7E-8C5F-B434F02C3382}">
      <dsp:nvSpPr>
        <dsp:cNvPr id="0" name=""/>
        <dsp:cNvSpPr/>
      </dsp:nvSpPr>
      <dsp:spPr>
        <a:xfrm rot="16200000">
          <a:off x="864650" y="-864650"/>
          <a:ext cx="2362575" cy="4091876"/>
        </a:xfrm>
        <a:prstGeom prst="round1Rect">
          <a:avLst/>
        </a:prstGeom>
        <a:solidFill>
          <a:srgbClr val="6EB39B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156464" rIns="156464" bIns="15646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200" kern="1200" dirty="0"/>
            <a:t>Progettata per ambienti reali e offre tutte le funzionalità di sicurezza, scalabilità e persistenza necessarie.</a:t>
          </a:r>
        </a:p>
      </dsp:txBody>
      <dsp:txXfrm rot="5400000">
        <a:off x="0" y="0"/>
        <a:ext cx="4091876" cy="1771931"/>
      </dsp:txXfrm>
    </dsp:sp>
    <dsp:sp modelId="{3698118F-CC62-4076-ACB3-72EEA2D72CD4}">
      <dsp:nvSpPr>
        <dsp:cNvPr id="0" name=""/>
        <dsp:cNvSpPr/>
      </dsp:nvSpPr>
      <dsp:spPr>
        <a:xfrm>
          <a:off x="4091876" y="0"/>
          <a:ext cx="4091876" cy="2362575"/>
        </a:xfrm>
        <a:prstGeom prst="round1Rect">
          <a:avLst/>
        </a:prstGeom>
        <a:solidFill>
          <a:srgbClr val="6EB39B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156464" rIns="156464" bIns="15646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200" kern="1200" dirty="0"/>
            <a:t>Configurazione personalizzata con un file .</a:t>
          </a:r>
          <a:r>
            <a:rPr lang="it-IT" sz="2200" kern="1200" dirty="0" err="1"/>
            <a:t>hcl</a:t>
          </a:r>
          <a:r>
            <a:rPr lang="it-IT" sz="2200" kern="1200" dirty="0"/>
            <a:t> per definire </a:t>
          </a:r>
          <a:r>
            <a:rPr lang="it-IT" sz="2200" kern="1200" dirty="0" err="1"/>
            <a:t>backend</a:t>
          </a:r>
          <a:r>
            <a:rPr lang="it-IT" sz="2200" kern="1200" dirty="0"/>
            <a:t> di archiviazione e interfaccia di rete.</a:t>
          </a:r>
        </a:p>
      </dsp:txBody>
      <dsp:txXfrm>
        <a:off x="4091876" y="0"/>
        <a:ext cx="4091876" cy="1771931"/>
      </dsp:txXfrm>
    </dsp:sp>
    <dsp:sp modelId="{EB2FAD5F-54BA-43F5-9447-5C1FEDBFAD04}">
      <dsp:nvSpPr>
        <dsp:cNvPr id="0" name=""/>
        <dsp:cNvSpPr/>
      </dsp:nvSpPr>
      <dsp:spPr>
        <a:xfrm rot="10800000">
          <a:off x="0" y="2362575"/>
          <a:ext cx="4091876" cy="2362575"/>
        </a:xfrm>
        <a:prstGeom prst="round1Rect">
          <a:avLst/>
        </a:prstGeom>
        <a:solidFill>
          <a:srgbClr val="6EB39B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156464" rIns="156464" bIns="15646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200" kern="1200" dirty="0"/>
            <a:t>Richiede HTTPS per proteggere le comunicazioni.</a:t>
          </a:r>
        </a:p>
      </dsp:txBody>
      <dsp:txXfrm rot="10800000">
        <a:off x="0" y="2953219"/>
        <a:ext cx="4091876" cy="1771931"/>
      </dsp:txXfrm>
    </dsp:sp>
    <dsp:sp modelId="{12D8AF33-FC42-4B64-A8A1-51B6B8212EC5}">
      <dsp:nvSpPr>
        <dsp:cNvPr id="0" name=""/>
        <dsp:cNvSpPr/>
      </dsp:nvSpPr>
      <dsp:spPr>
        <a:xfrm rot="5400000">
          <a:off x="4956526" y="1497925"/>
          <a:ext cx="2362575" cy="4091876"/>
        </a:xfrm>
        <a:prstGeom prst="round1Rect">
          <a:avLst/>
        </a:prstGeom>
        <a:solidFill>
          <a:srgbClr val="6EB39B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156464" rIns="156464" bIns="15646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200" kern="1200" dirty="0"/>
            <a:t>Deve essere inizializzato manualmente per generare le chiavi di sblocco e il token di root, per poi eseguire ogni volta l’</a:t>
          </a:r>
          <a:r>
            <a:rPr lang="it-IT" sz="2200" kern="1200" dirty="0" err="1"/>
            <a:t>unseal</a:t>
          </a:r>
          <a:r>
            <a:rPr lang="it-IT" sz="2200" kern="1200" dirty="0"/>
            <a:t>.  </a:t>
          </a:r>
        </a:p>
      </dsp:txBody>
      <dsp:txXfrm rot="-5400000">
        <a:off x="4091876" y="2953219"/>
        <a:ext cx="4091876" cy="1771931"/>
      </dsp:txXfrm>
    </dsp:sp>
    <dsp:sp modelId="{BF1A1B0A-4353-4AC2-A52B-060C44F23999}">
      <dsp:nvSpPr>
        <dsp:cNvPr id="0" name=""/>
        <dsp:cNvSpPr/>
      </dsp:nvSpPr>
      <dsp:spPr>
        <a:xfrm>
          <a:off x="2864313" y="1771931"/>
          <a:ext cx="2455125" cy="1181287"/>
        </a:xfrm>
        <a:prstGeom prst="roundRect">
          <a:avLst/>
        </a:prstGeom>
        <a:solidFill>
          <a:srgbClr val="20A7AF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200" kern="1200" dirty="0"/>
            <a:t>Production</a:t>
          </a:r>
        </a:p>
      </dsp:txBody>
      <dsp:txXfrm>
        <a:off x="2921979" y="1829597"/>
        <a:ext cx="2339793" cy="1065955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51A35DB-0482-43A1-999A-25AE34BED428}">
      <dsp:nvSpPr>
        <dsp:cNvPr id="0" name=""/>
        <dsp:cNvSpPr/>
      </dsp:nvSpPr>
      <dsp:spPr>
        <a:xfrm rot="5400000">
          <a:off x="9819814" y="-4366205"/>
          <a:ext cx="641363" cy="9543996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it-IT" sz="1800" kern="1200" dirty="0"/>
            <a:t>Definisce l'URL del server LDAP a cui Vault si connetterà per l'autenticazione.</a:t>
          </a:r>
        </a:p>
      </dsp:txBody>
      <dsp:txXfrm rot="-5400000">
        <a:off x="5368498" y="116420"/>
        <a:ext cx="9512687" cy="578745"/>
      </dsp:txXfrm>
    </dsp:sp>
    <dsp:sp modelId="{31DD9E47-8CD7-407B-AD43-0B38D51DE548}">
      <dsp:nvSpPr>
        <dsp:cNvPr id="0" name=""/>
        <dsp:cNvSpPr/>
      </dsp:nvSpPr>
      <dsp:spPr>
        <a:xfrm>
          <a:off x="0" y="4940"/>
          <a:ext cx="5368497" cy="801704"/>
        </a:xfrm>
        <a:prstGeom prst="roundRect">
          <a:avLst/>
        </a:prstGeom>
        <a:solidFill>
          <a:srgbClr val="6EB39B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b="1" kern="1200" dirty="0" err="1"/>
            <a:t>url</a:t>
          </a:r>
          <a:r>
            <a:rPr lang="it-IT" sz="1600" b="1" kern="1200" dirty="0"/>
            <a:t>="</a:t>
          </a:r>
          <a:r>
            <a:rPr lang="it-IT" sz="1600" b="1" kern="1200" dirty="0" err="1"/>
            <a:t>ldap</a:t>
          </a:r>
          <a:r>
            <a:rPr lang="it-IT" sz="1600" b="1" kern="1200" dirty="0"/>
            <a:t>://localhost:389"</a:t>
          </a:r>
        </a:p>
      </dsp:txBody>
      <dsp:txXfrm>
        <a:off x="39136" y="44076"/>
        <a:ext cx="5290225" cy="723432"/>
      </dsp:txXfrm>
    </dsp:sp>
    <dsp:sp modelId="{B598F6EE-5675-48B3-B2CA-ABBFE18A0463}">
      <dsp:nvSpPr>
        <dsp:cNvPr id="0" name=""/>
        <dsp:cNvSpPr/>
      </dsp:nvSpPr>
      <dsp:spPr>
        <a:xfrm rot="5400000">
          <a:off x="9819814" y="-3524415"/>
          <a:ext cx="641363" cy="9543996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it-IT" sz="1800" kern="1200" dirty="0"/>
            <a:t>È il "</a:t>
          </a:r>
          <a:r>
            <a:rPr lang="it-IT" sz="1800" kern="1200" dirty="0" err="1"/>
            <a:t>Distinguished</a:t>
          </a:r>
          <a:r>
            <a:rPr lang="it-IT" sz="1800" kern="1200" dirty="0"/>
            <a:t> Name" (DN) dell'utente che Vault usa per connettersi al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it-IT" sz="1800" kern="1200" dirty="0"/>
            <a:t> server LDAP in modo da poter eseguire le operazioni di ricerca.</a:t>
          </a:r>
        </a:p>
      </dsp:txBody>
      <dsp:txXfrm rot="-5400000">
        <a:off x="5368498" y="958210"/>
        <a:ext cx="9512687" cy="578745"/>
      </dsp:txXfrm>
    </dsp:sp>
    <dsp:sp modelId="{BA92D8D0-36F7-44DA-90DE-49F5043B85DE}">
      <dsp:nvSpPr>
        <dsp:cNvPr id="0" name=""/>
        <dsp:cNvSpPr/>
      </dsp:nvSpPr>
      <dsp:spPr>
        <a:xfrm>
          <a:off x="0" y="846730"/>
          <a:ext cx="5368497" cy="801704"/>
        </a:xfrm>
        <a:prstGeom prst="roundRect">
          <a:avLst/>
        </a:prstGeom>
        <a:solidFill>
          <a:srgbClr val="6EB39B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b="1" kern="1200" dirty="0" err="1"/>
            <a:t>binddn</a:t>
          </a:r>
          <a:r>
            <a:rPr lang="fr-FR" sz="1600" b="1" kern="1200" dirty="0"/>
            <a:t>="</a:t>
          </a:r>
          <a:r>
            <a:rPr lang="fr-FR" sz="1600" b="1" kern="1200" dirty="0" err="1"/>
            <a:t>uid</a:t>
          </a:r>
          <a:r>
            <a:rPr lang="fr-FR" sz="1600" b="1" kern="1200" dirty="0"/>
            <a:t>=admin1,ou=</a:t>
          </a:r>
          <a:r>
            <a:rPr lang="fr-FR" sz="1600" b="1" kern="1200" dirty="0" err="1"/>
            <a:t>users,dc</a:t>
          </a:r>
          <a:r>
            <a:rPr lang="fr-FR" sz="1600" b="1" kern="1200" dirty="0"/>
            <a:t>=</a:t>
          </a:r>
          <a:r>
            <a:rPr lang="fr-FR" sz="1600" b="1" kern="1200" dirty="0" err="1"/>
            <a:t>example,dc</a:t>
          </a:r>
          <a:r>
            <a:rPr lang="fr-FR" sz="1600" b="1" kern="1200" dirty="0"/>
            <a:t>=com"</a:t>
          </a:r>
          <a:endParaRPr lang="it-IT" sz="1600" b="1" kern="1200" dirty="0"/>
        </a:p>
      </dsp:txBody>
      <dsp:txXfrm>
        <a:off x="39136" y="885866"/>
        <a:ext cx="5290225" cy="723432"/>
      </dsp:txXfrm>
    </dsp:sp>
    <dsp:sp modelId="{9D6D96B3-C8E6-4FCD-B5F2-72C5A043F857}">
      <dsp:nvSpPr>
        <dsp:cNvPr id="0" name=""/>
        <dsp:cNvSpPr/>
      </dsp:nvSpPr>
      <dsp:spPr>
        <a:xfrm rot="5400000">
          <a:off x="9819814" y="-2682626"/>
          <a:ext cx="641363" cy="9543996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it-IT" sz="1800" kern="1200" dirty="0"/>
            <a:t>È la password associata al </a:t>
          </a:r>
          <a:r>
            <a:rPr lang="it-IT" sz="1800" kern="1200" dirty="0" err="1"/>
            <a:t>binddn</a:t>
          </a:r>
          <a:r>
            <a:rPr lang="it-IT" sz="1800" kern="1200" dirty="0"/>
            <a:t>.</a:t>
          </a:r>
        </a:p>
      </dsp:txBody>
      <dsp:txXfrm rot="-5400000">
        <a:off x="5368498" y="1799999"/>
        <a:ext cx="9512687" cy="578745"/>
      </dsp:txXfrm>
    </dsp:sp>
    <dsp:sp modelId="{A33770E7-B460-4FBF-9D97-316D0D7FDA53}">
      <dsp:nvSpPr>
        <dsp:cNvPr id="0" name=""/>
        <dsp:cNvSpPr/>
      </dsp:nvSpPr>
      <dsp:spPr>
        <a:xfrm>
          <a:off x="0" y="1688519"/>
          <a:ext cx="5368497" cy="801704"/>
        </a:xfrm>
        <a:prstGeom prst="roundRect">
          <a:avLst/>
        </a:prstGeom>
        <a:solidFill>
          <a:srgbClr val="6EB39B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b="1" kern="1200" dirty="0" err="1"/>
            <a:t>bindpass</a:t>
          </a:r>
          <a:r>
            <a:rPr lang="it-IT" sz="1700" b="1" kern="1200" dirty="0"/>
            <a:t>="admin"</a:t>
          </a:r>
        </a:p>
      </dsp:txBody>
      <dsp:txXfrm>
        <a:off x="39136" y="1727655"/>
        <a:ext cx="5290225" cy="723432"/>
      </dsp:txXfrm>
    </dsp:sp>
    <dsp:sp modelId="{A08D8670-75BE-41D8-AA5E-5F65E200A397}">
      <dsp:nvSpPr>
        <dsp:cNvPr id="0" name=""/>
        <dsp:cNvSpPr/>
      </dsp:nvSpPr>
      <dsp:spPr>
        <a:xfrm rot="5400000">
          <a:off x="9819814" y="-1840836"/>
          <a:ext cx="641363" cy="9543996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it-IT" sz="1800" kern="1200" dirty="0"/>
            <a:t>Specifica il DN di base dove Vault cercherà gli utenti nel server LDAP.</a:t>
          </a:r>
        </a:p>
      </dsp:txBody>
      <dsp:txXfrm rot="-5400000">
        <a:off x="5368498" y="2641789"/>
        <a:ext cx="9512687" cy="578745"/>
      </dsp:txXfrm>
    </dsp:sp>
    <dsp:sp modelId="{4897D104-5738-4921-B115-E7BDECFDF93D}">
      <dsp:nvSpPr>
        <dsp:cNvPr id="0" name=""/>
        <dsp:cNvSpPr/>
      </dsp:nvSpPr>
      <dsp:spPr>
        <a:xfrm>
          <a:off x="0" y="2530309"/>
          <a:ext cx="5368497" cy="801704"/>
        </a:xfrm>
        <a:prstGeom prst="roundRect">
          <a:avLst/>
        </a:prstGeom>
        <a:solidFill>
          <a:srgbClr val="6EB39B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b="1" kern="1200" dirty="0" err="1"/>
            <a:t>userdn</a:t>
          </a:r>
          <a:r>
            <a:rPr lang="it-IT" sz="1700" b="1" kern="1200" dirty="0"/>
            <a:t>="ou=</a:t>
          </a:r>
          <a:r>
            <a:rPr lang="it-IT" sz="1700" b="1" kern="1200" dirty="0" err="1"/>
            <a:t>users,dc</a:t>
          </a:r>
          <a:r>
            <a:rPr lang="it-IT" sz="1700" b="1" kern="1200" dirty="0"/>
            <a:t>=</a:t>
          </a:r>
          <a:r>
            <a:rPr lang="it-IT" sz="1700" b="1" kern="1200" dirty="0" err="1"/>
            <a:t>example,dc</a:t>
          </a:r>
          <a:r>
            <a:rPr lang="it-IT" sz="1700" b="1" kern="1200" dirty="0"/>
            <a:t>=</a:t>
          </a:r>
          <a:r>
            <a:rPr lang="it-IT" sz="1700" b="1" kern="1200" dirty="0" err="1"/>
            <a:t>com</a:t>
          </a:r>
          <a:r>
            <a:rPr lang="it-IT" sz="1700" b="1" kern="1200" dirty="0"/>
            <a:t>"</a:t>
          </a:r>
        </a:p>
      </dsp:txBody>
      <dsp:txXfrm>
        <a:off x="39136" y="2569445"/>
        <a:ext cx="5290225" cy="723432"/>
      </dsp:txXfrm>
    </dsp:sp>
    <dsp:sp modelId="{C969410F-7E79-42E9-9D36-DD79A4E9B92B}">
      <dsp:nvSpPr>
        <dsp:cNvPr id="0" name=""/>
        <dsp:cNvSpPr/>
      </dsp:nvSpPr>
      <dsp:spPr>
        <a:xfrm rot="5400000">
          <a:off x="9819814" y="-999046"/>
          <a:ext cx="641363" cy="9543996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it-IT" sz="1800" kern="1200" dirty="0"/>
            <a:t>Definisce quale attributo deve essere usato per identificare l'utente LDAP.</a:t>
          </a:r>
        </a:p>
      </dsp:txBody>
      <dsp:txXfrm rot="-5400000">
        <a:off x="5368498" y="3483579"/>
        <a:ext cx="9512687" cy="578745"/>
      </dsp:txXfrm>
    </dsp:sp>
    <dsp:sp modelId="{50208B85-BB2D-432E-AF61-EAAF2AC9BFE3}">
      <dsp:nvSpPr>
        <dsp:cNvPr id="0" name=""/>
        <dsp:cNvSpPr/>
      </dsp:nvSpPr>
      <dsp:spPr>
        <a:xfrm>
          <a:off x="0" y="3372099"/>
          <a:ext cx="5368497" cy="801704"/>
        </a:xfrm>
        <a:prstGeom prst="roundRect">
          <a:avLst/>
        </a:prstGeom>
        <a:solidFill>
          <a:srgbClr val="6EB39B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b="1" kern="1200" dirty="0" err="1"/>
            <a:t>userattr</a:t>
          </a:r>
          <a:r>
            <a:rPr lang="it-IT" sz="1700" b="1" kern="1200" dirty="0"/>
            <a:t>="</a:t>
          </a:r>
          <a:r>
            <a:rPr lang="it-IT" sz="1700" b="1" kern="1200" dirty="0" err="1"/>
            <a:t>uid</a:t>
          </a:r>
          <a:r>
            <a:rPr lang="it-IT" sz="1700" b="1" kern="1200" dirty="0"/>
            <a:t>"</a:t>
          </a:r>
        </a:p>
      </dsp:txBody>
      <dsp:txXfrm>
        <a:off x="39136" y="3411235"/>
        <a:ext cx="5290225" cy="723432"/>
      </dsp:txXfrm>
    </dsp:sp>
    <dsp:sp modelId="{D861011D-147D-426A-AF23-9E01BC60EB17}">
      <dsp:nvSpPr>
        <dsp:cNvPr id="0" name=""/>
        <dsp:cNvSpPr/>
      </dsp:nvSpPr>
      <dsp:spPr>
        <a:xfrm rot="5400000">
          <a:off x="9819814" y="-157256"/>
          <a:ext cx="641363" cy="9543996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it-IT" sz="1400" kern="1200" dirty="0"/>
            <a:t>È un filtro LDAP che specifica come trovare un utente nel database LDAP. 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it-IT" sz="1400" kern="1200" dirty="0"/>
            <a:t>{{.</a:t>
          </a:r>
          <a:r>
            <a:rPr lang="it-IT" sz="1400" kern="1200" dirty="0" err="1"/>
            <a:t>UserAttr</a:t>
          </a:r>
          <a:r>
            <a:rPr lang="it-IT" sz="1400" kern="1200" dirty="0"/>
            <a:t>}} è una variabile che viene sostituita con il nome dell'attributo dell'utente (</a:t>
          </a:r>
          <a:r>
            <a:rPr lang="it-IT" sz="1400" kern="1200" dirty="0" err="1"/>
            <a:t>uid</a:t>
          </a:r>
          <a:r>
            <a:rPr lang="it-IT" sz="1400" kern="1200" dirty="0"/>
            <a:t>). {{.Username}} è una variabile che verrà sostituita con il nome utente fornito dall'utente durante il login.</a:t>
          </a:r>
        </a:p>
      </dsp:txBody>
      <dsp:txXfrm rot="-5400000">
        <a:off x="5368498" y="4325369"/>
        <a:ext cx="9512687" cy="578745"/>
      </dsp:txXfrm>
    </dsp:sp>
    <dsp:sp modelId="{163B0171-8164-4C64-A436-5A0E8D32EDF1}">
      <dsp:nvSpPr>
        <dsp:cNvPr id="0" name=""/>
        <dsp:cNvSpPr/>
      </dsp:nvSpPr>
      <dsp:spPr>
        <a:xfrm>
          <a:off x="0" y="4213889"/>
          <a:ext cx="5368497" cy="801704"/>
        </a:xfrm>
        <a:prstGeom prst="roundRect">
          <a:avLst/>
        </a:prstGeom>
        <a:solidFill>
          <a:srgbClr val="6EB39B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b="1" kern="1200" dirty="0" err="1"/>
            <a:t>userfilter</a:t>
          </a:r>
          <a:r>
            <a:rPr lang="it-IT" sz="1700" b="1" kern="1200" dirty="0"/>
            <a:t>="({{.</a:t>
          </a:r>
          <a:r>
            <a:rPr lang="it-IT" sz="1700" b="1" kern="1200" dirty="0" err="1"/>
            <a:t>UserAttr</a:t>
          </a:r>
          <a:r>
            <a:rPr lang="it-IT" sz="1700" b="1" kern="1200" dirty="0"/>
            <a:t>}}={{.Username}})"</a:t>
          </a:r>
        </a:p>
      </dsp:txBody>
      <dsp:txXfrm>
        <a:off x="39136" y="4253025"/>
        <a:ext cx="5290225" cy="723432"/>
      </dsp:txXfrm>
    </dsp:sp>
    <dsp:sp modelId="{4352D5FE-1DBB-4AB6-9E3D-0E1B5DBBEB72}">
      <dsp:nvSpPr>
        <dsp:cNvPr id="0" name=""/>
        <dsp:cNvSpPr/>
      </dsp:nvSpPr>
      <dsp:spPr>
        <a:xfrm rot="5400000">
          <a:off x="9819814" y="684533"/>
          <a:ext cx="641363" cy="9543996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it-IT" sz="1800" kern="1200" dirty="0"/>
            <a:t>Specifica il DN di base in cui Vault cercherà i gruppi nel server LDAP.</a:t>
          </a:r>
        </a:p>
      </dsp:txBody>
      <dsp:txXfrm rot="-5400000">
        <a:off x="5368498" y="5167159"/>
        <a:ext cx="9512687" cy="578745"/>
      </dsp:txXfrm>
    </dsp:sp>
    <dsp:sp modelId="{BFAAA2B8-43E3-4449-8B31-E7FD51B277DC}">
      <dsp:nvSpPr>
        <dsp:cNvPr id="0" name=""/>
        <dsp:cNvSpPr/>
      </dsp:nvSpPr>
      <dsp:spPr>
        <a:xfrm>
          <a:off x="0" y="5055678"/>
          <a:ext cx="5368497" cy="801704"/>
        </a:xfrm>
        <a:prstGeom prst="roundRect">
          <a:avLst/>
        </a:prstGeom>
        <a:solidFill>
          <a:srgbClr val="6EB39B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b="1" kern="1200" dirty="0" err="1"/>
            <a:t>groupdn</a:t>
          </a:r>
          <a:r>
            <a:rPr lang="fr-FR" sz="1700" b="1" kern="1200" dirty="0"/>
            <a:t>="ou=</a:t>
          </a:r>
          <a:r>
            <a:rPr lang="fr-FR" sz="1700" b="1" kern="1200" dirty="0" err="1"/>
            <a:t>groups,dc</a:t>
          </a:r>
          <a:r>
            <a:rPr lang="fr-FR" sz="1700" b="1" kern="1200" dirty="0"/>
            <a:t>=</a:t>
          </a:r>
          <a:r>
            <a:rPr lang="fr-FR" sz="1700" b="1" kern="1200" dirty="0" err="1"/>
            <a:t>example,dc</a:t>
          </a:r>
          <a:r>
            <a:rPr lang="fr-FR" sz="1700" b="1" kern="1200" dirty="0"/>
            <a:t>=com"</a:t>
          </a:r>
          <a:endParaRPr lang="it-IT" sz="1700" b="1" kern="1200" dirty="0"/>
        </a:p>
      </dsp:txBody>
      <dsp:txXfrm>
        <a:off x="39136" y="5094814"/>
        <a:ext cx="5290225" cy="723432"/>
      </dsp:txXfrm>
    </dsp:sp>
    <dsp:sp modelId="{277062C4-CD1B-411A-9CF2-89C3296F98B4}">
      <dsp:nvSpPr>
        <dsp:cNvPr id="0" name=""/>
        <dsp:cNvSpPr/>
      </dsp:nvSpPr>
      <dsp:spPr>
        <a:xfrm rot="5400000">
          <a:off x="9819814" y="1526322"/>
          <a:ext cx="641363" cy="9543996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it-IT" sz="1800" kern="1200" dirty="0"/>
            <a:t>È un filtro LDAP che determina come trovare i gruppi a cui un utente appartiene.</a:t>
          </a:r>
        </a:p>
      </dsp:txBody>
      <dsp:txXfrm rot="-5400000">
        <a:off x="5368498" y="6008948"/>
        <a:ext cx="9512687" cy="578745"/>
      </dsp:txXfrm>
    </dsp:sp>
    <dsp:sp modelId="{63535AE6-71D7-48DD-9125-3FCB2634F2CE}">
      <dsp:nvSpPr>
        <dsp:cNvPr id="0" name=""/>
        <dsp:cNvSpPr/>
      </dsp:nvSpPr>
      <dsp:spPr>
        <a:xfrm>
          <a:off x="0" y="5897468"/>
          <a:ext cx="5368497" cy="801704"/>
        </a:xfrm>
        <a:prstGeom prst="roundRect">
          <a:avLst/>
        </a:prstGeom>
        <a:solidFill>
          <a:srgbClr val="6EB39B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b="1" kern="1200" dirty="0" err="1"/>
            <a:t>groupfilter</a:t>
          </a:r>
          <a:r>
            <a:rPr lang="it-IT" sz="1700" b="1" kern="1200" dirty="0"/>
            <a:t>="(</a:t>
          </a:r>
          <a:r>
            <a:rPr lang="it-IT" sz="1700" b="1" kern="1200" dirty="0" err="1"/>
            <a:t>member</a:t>
          </a:r>
          <a:r>
            <a:rPr lang="it-IT" sz="1700" b="1" kern="1200" dirty="0"/>
            <a:t>={{.</a:t>
          </a:r>
          <a:r>
            <a:rPr lang="it-IT" sz="1700" b="1" kern="1200" dirty="0" err="1"/>
            <a:t>UserDN</a:t>
          </a:r>
          <a:r>
            <a:rPr lang="it-IT" sz="1700" b="1" kern="1200" dirty="0"/>
            <a:t>}})"</a:t>
          </a:r>
        </a:p>
      </dsp:txBody>
      <dsp:txXfrm>
        <a:off x="39136" y="5936604"/>
        <a:ext cx="5290225" cy="723432"/>
      </dsp:txXfrm>
    </dsp:sp>
    <dsp:sp modelId="{42C0C840-B128-431F-B013-D0F6B14C8D58}">
      <dsp:nvSpPr>
        <dsp:cNvPr id="0" name=""/>
        <dsp:cNvSpPr/>
      </dsp:nvSpPr>
      <dsp:spPr>
        <a:xfrm rot="5400000">
          <a:off x="9819814" y="2368112"/>
          <a:ext cx="641363" cy="9543996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it-IT" sz="1800" kern="1200" dirty="0"/>
            <a:t>Specifica quale attributo del gruppo LDAP deve essere usato come identificatore del gruppo.</a:t>
          </a:r>
        </a:p>
      </dsp:txBody>
      <dsp:txXfrm rot="-5400000">
        <a:off x="5368498" y="6850738"/>
        <a:ext cx="9512687" cy="578745"/>
      </dsp:txXfrm>
    </dsp:sp>
    <dsp:sp modelId="{5E6C6C08-480C-437F-80B3-4CC79DC87B81}">
      <dsp:nvSpPr>
        <dsp:cNvPr id="0" name=""/>
        <dsp:cNvSpPr/>
      </dsp:nvSpPr>
      <dsp:spPr>
        <a:xfrm>
          <a:off x="0" y="6739258"/>
          <a:ext cx="5368497" cy="801704"/>
        </a:xfrm>
        <a:prstGeom prst="roundRect">
          <a:avLst/>
        </a:prstGeom>
        <a:solidFill>
          <a:srgbClr val="6EB39B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b="1" kern="1200" dirty="0" err="1"/>
            <a:t>groupattr</a:t>
          </a:r>
          <a:r>
            <a:rPr lang="it-IT" sz="1700" b="1" kern="1200" dirty="0"/>
            <a:t>="</a:t>
          </a:r>
          <a:r>
            <a:rPr lang="it-IT" sz="1700" b="1" kern="1200" dirty="0" err="1"/>
            <a:t>cn</a:t>
          </a:r>
          <a:r>
            <a:rPr lang="it-IT" sz="1700" b="1" kern="1200" dirty="0"/>
            <a:t>"</a:t>
          </a:r>
        </a:p>
      </dsp:txBody>
      <dsp:txXfrm>
        <a:off x="39136" y="6778394"/>
        <a:ext cx="5290225" cy="723432"/>
      </dsp:txXfrm>
    </dsp:sp>
    <dsp:sp modelId="{F11D1631-2A77-4266-8520-9BCCCA822698}">
      <dsp:nvSpPr>
        <dsp:cNvPr id="0" name=""/>
        <dsp:cNvSpPr/>
      </dsp:nvSpPr>
      <dsp:spPr>
        <a:xfrm rot="5400000">
          <a:off x="9819814" y="3209902"/>
          <a:ext cx="641363" cy="9543996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it-IT" sz="1800" kern="1200" dirty="0"/>
            <a:t>Indica se Vault deve permettere la connessione non sicura a LDAP</a:t>
          </a:r>
        </a:p>
      </dsp:txBody>
      <dsp:txXfrm rot="-5400000">
        <a:off x="5368498" y="7692528"/>
        <a:ext cx="9512687" cy="578745"/>
      </dsp:txXfrm>
    </dsp:sp>
    <dsp:sp modelId="{E22CF2EC-96A3-455C-9B6C-AEEE43D13082}">
      <dsp:nvSpPr>
        <dsp:cNvPr id="0" name=""/>
        <dsp:cNvSpPr/>
      </dsp:nvSpPr>
      <dsp:spPr>
        <a:xfrm>
          <a:off x="0" y="7581048"/>
          <a:ext cx="5368497" cy="801704"/>
        </a:xfrm>
        <a:prstGeom prst="roundRect">
          <a:avLst/>
        </a:prstGeom>
        <a:solidFill>
          <a:srgbClr val="6EB39B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b="1" kern="1200" dirty="0" err="1"/>
            <a:t>insecure_tls</a:t>
          </a:r>
          <a:r>
            <a:rPr lang="it-IT" sz="1700" b="1" kern="1200" dirty="0"/>
            <a:t>=true</a:t>
          </a:r>
        </a:p>
      </dsp:txBody>
      <dsp:txXfrm>
        <a:off x="39136" y="7620184"/>
        <a:ext cx="5290225" cy="723432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B15EB0-9E91-4F0C-85D2-F5C0D9BAC8FE}">
      <dsp:nvSpPr>
        <dsp:cNvPr id="0" name=""/>
        <dsp:cNvSpPr/>
      </dsp:nvSpPr>
      <dsp:spPr>
        <a:xfrm>
          <a:off x="0" y="35084"/>
          <a:ext cx="12526822" cy="818999"/>
        </a:xfrm>
        <a:prstGeom prst="roundRect">
          <a:avLst/>
        </a:prstGeom>
        <a:solidFill>
          <a:srgbClr val="6EB39B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500" kern="1200" dirty="0"/>
            <a:t>Actions</a:t>
          </a:r>
        </a:p>
      </dsp:txBody>
      <dsp:txXfrm>
        <a:off x="39980" y="75064"/>
        <a:ext cx="12446862" cy="739039"/>
      </dsp:txXfrm>
    </dsp:sp>
    <dsp:sp modelId="{B5ED2B41-26F2-468B-AE78-EC4D41018093}">
      <dsp:nvSpPr>
        <dsp:cNvPr id="0" name=""/>
        <dsp:cNvSpPr/>
      </dsp:nvSpPr>
      <dsp:spPr>
        <a:xfrm>
          <a:off x="0" y="916548"/>
          <a:ext cx="12526822" cy="5796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7727" tIns="44450" rIns="248920" bIns="44450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20000"/>
            </a:spcAft>
            <a:buNone/>
          </a:pPr>
          <a:r>
            <a:rPr lang="it-IT" sz="2700" kern="1200" dirty="0">
              <a:solidFill>
                <a:schemeClr val="bg1"/>
              </a:solidFill>
            </a:rPr>
            <a:t>Le azioni che l'utente vuole eseguire.</a:t>
          </a:r>
        </a:p>
      </dsp:txBody>
      <dsp:txXfrm>
        <a:off x="0" y="916548"/>
        <a:ext cx="12526822" cy="579600"/>
      </dsp:txXfrm>
    </dsp:sp>
    <dsp:sp modelId="{4B8A2163-5F10-4D4C-A430-6EA22FE402A8}">
      <dsp:nvSpPr>
        <dsp:cNvPr id="0" name=""/>
        <dsp:cNvSpPr/>
      </dsp:nvSpPr>
      <dsp:spPr>
        <a:xfrm>
          <a:off x="0" y="1420828"/>
          <a:ext cx="12526822" cy="818999"/>
        </a:xfrm>
        <a:prstGeom prst="roundRect">
          <a:avLst/>
        </a:prstGeom>
        <a:solidFill>
          <a:srgbClr val="6EB39B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500" kern="1200" dirty="0"/>
            <a:t>Resources</a:t>
          </a:r>
        </a:p>
      </dsp:txBody>
      <dsp:txXfrm>
        <a:off x="39980" y="1460808"/>
        <a:ext cx="12446862" cy="739039"/>
      </dsp:txXfrm>
    </dsp:sp>
    <dsp:sp modelId="{04B8A51C-103F-4268-91B7-30CDA52AD21F}">
      <dsp:nvSpPr>
        <dsp:cNvPr id="0" name=""/>
        <dsp:cNvSpPr/>
      </dsp:nvSpPr>
      <dsp:spPr>
        <a:xfrm>
          <a:off x="0" y="2315148"/>
          <a:ext cx="12526822" cy="5796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7727" tIns="44450" rIns="248920" bIns="44450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20000"/>
            </a:spcAft>
            <a:buNone/>
          </a:pPr>
          <a:r>
            <a:rPr lang="it-IT" sz="2700" kern="1200" dirty="0">
              <a:solidFill>
                <a:schemeClr val="bg1"/>
              </a:solidFill>
            </a:rPr>
            <a:t>Le risorse su cui si vuole agire.</a:t>
          </a:r>
        </a:p>
      </dsp:txBody>
      <dsp:txXfrm>
        <a:off x="0" y="2315148"/>
        <a:ext cx="12526822" cy="579600"/>
      </dsp:txXfrm>
    </dsp:sp>
    <dsp:sp modelId="{AE7CFC13-A861-4B66-ABF1-7C9A0F11A38E}">
      <dsp:nvSpPr>
        <dsp:cNvPr id="0" name=""/>
        <dsp:cNvSpPr/>
      </dsp:nvSpPr>
      <dsp:spPr>
        <a:xfrm>
          <a:off x="0" y="2817585"/>
          <a:ext cx="12526822" cy="818999"/>
        </a:xfrm>
        <a:prstGeom prst="roundRect">
          <a:avLst/>
        </a:prstGeom>
        <a:solidFill>
          <a:srgbClr val="6EB39B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500" kern="1200" dirty="0"/>
            <a:t>Subjects</a:t>
          </a:r>
        </a:p>
      </dsp:txBody>
      <dsp:txXfrm>
        <a:off x="39980" y="2857565"/>
        <a:ext cx="12446862" cy="739039"/>
      </dsp:txXfrm>
    </dsp:sp>
    <dsp:sp modelId="{FDB927BE-6ECE-47B2-9103-84D76918393D}">
      <dsp:nvSpPr>
        <dsp:cNvPr id="0" name=""/>
        <dsp:cNvSpPr/>
      </dsp:nvSpPr>
      <dsp:spPr>
        <a:xfrm>
          <a:off x="0" y="3713748"/>
          <a:ext cx="12526822" cy="5796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7727" tIns="44450" rIns="248920" bIns="44450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20000"/>
            </a:spcAft>
            <a:buNone/>
          </a:pPr>
          <a:r>
            <a:rPr lang="it-IT" sz="2700" kern="1200" dirty="0">
              <a:solidFill>
                <a:schemeClr val="bg1"/>
              </a:solidFill>
            </a:rPr>
            <a:t>Chi sta cercando di compiere l'azione.</a:t>
          </a:r>
        </a:p>
      </dsp:txBody>
      <dsp:txXfrm>
        <a:off x="0" y="3713748"/>
        <a:ext cx="12526822" cy="579600"/>
      </dsp:txXfrm>
    </dsp:sp>
    <dsp:sp modelId="{A6C19E60-AFAC-4279-BD28-4E8761C8CB02}">
      <dsp:nvSpPr>
        <dsp:cNvPr id="0" name=""/>
        <dsp:cNvSpPr/>
      </dsp:nvSpPr>
      <dsp:spPr>
        <a:xfrm>
          <a:off x="0" y="4199875"/>
          <a:ext cx="12526822" cy="818999"/>
        </a:xfrm>
        <a:prstGeom prst="roundRect">
          <a:avLst/>
        </a:prstGeom>
        <a:solidFill>
          <a:srgbClr val="6EB39B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500" kern="1200" dirty="0"/>
            <a:t>Context</a:t>
          </a:r>
        </a:p>
      </dsp:txBody>
      <dsp:txXfrm>
        <a:off x="39980" y="4239855"/>
        <a:ext cx="12446862" cy="739039"/>
      </dsp:txXfrm>
    </dsp:sp>
    <dsp:sp modelId="{EBE85D29-5D91-4DF3-A744-F1E1FABAA2A3}">
      <dsp:nvSpPr>
        <dsp:cNvPr id="0" name=""/>
        <dsp:cNvSpPr/>
      </dsp:nvSpPr>
      <dsp:spPr>
        <a:xfrm>
          <a:off x="0" y="5112347"/>
          <a:ext cx="12526822" cy="5796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7727" tIns="44450" rIns="248920" bIns="44450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20000"/>
            </a:spcAft>
            <a:buNone/>
          </a:pPr>
          <a:r>
            <a:rPr lang="it-IT" sz="2700" kern="1200" dirty="0">
              <a:solidFill>
                <a:schemeClr val="bg1"/>
              </a:solidFill>
            </a:rPr>
            <a:t>Informazioni contestuali.</a:t>
          </a:r>
        </a:p>
      </dsp:txBody>
      <dsp:txXfrm>
        <a:off x="0" y="5112347"/>
        <a:ext cx="12526822" cy="579600"/>
      </dsp:txXfrm>
    </dsp:sp>
    <dsp:sp modelId="{E90EB44C-8A52-4D3A-8BFF-29A0C4D90654}">
      <dsp:nvSpPr>
        <dsp:cNvPr id="0" name=""/>
        <dsp:cNvSpPr/>
      </dsp:nvSpPr>
      <dsp:spPr>
        <a:xfrm>
          <a:off x="0" y="5641940"/>
          <a:ext cx="12526822" cy="818999"/>
        </a:xfrm>
        <a:prstGeom prst="roundRect">
          <a:avLst/>
        </a:prstGeom>
        <a:solidFill>
          <a:srgbClr val="6EB39B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500" kern="1200" dirty="0"/>
            <a:t>Effect</a:t>
          </a:r>
        </a:p>
      </dsp:txBody>
      <dsp:txXfrm>
        <a:off x="39980" y="5681920"/>
        <a:ext cx="12446862" cy="739039"/>
      </dsp:txXfrm>
    </dsp:sp>
    <dsp:sp modelId="{38B5B69F-A91B-441A-8FB1-FEABA2619ADB}">
      <dsp:nvSpPr>
        <dsp:cNvPr id="0" name=""/>
        <dsp:cNvSpPr/>
      </dsp:nvSpPr>
      <dsp:spPr>
        <a:xfrm>
          <a:off x="0" y="6510948"/>
          <a:ext cx="12526822" cy="5796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7727" tIns="44450" rIns="248920" bIns="44450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20000"/>
            </a:spcAft>
            <a:buNone/>
          </a:pPr>
          <a:r>
            <a:rPr lang="it-IT" sz="2700" kern="1200" dirty="0">
              <a:solidFill>
                <a:schemeClr val="bg1"/>
              </a:solidFill>
            </a:rPr>
            <a:t>L'effetto che la policy ha sull'accesso.</a:t>
          </a:r>
        </a:p>
      </dsp:txBody>
      <dsp:txXfrm>
        <a:off x="0" y="6510948"/>
        <a:ext cx="12526822" cy="579600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B15EB0-9E91-4F0C-85D2-F5C0D9BAC8FE}">
      <dsp:nvSpPr>
        <dsp:cNvPr id="0" name=""/>
        <dsp:cNvSpPr/>
      </dsp:nvSpPr>
      <dsp:spPr>
        <a:xfrm>
          <a:off x="0" y="40251"/>
          <a:ext cx="12539056" cy="936000"/>
        </a:xfrm>
        <a:prstGeom prst="roundRect">
          <a:avLst/>
        </a:prstGeom>
        <a:solidFill>
          <a:srgbClr val="6EB39B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4000" kern="1200" dirty="0"/>
            <a:t>Action</a:t>
          </a:r>
        </a:p>
      </dsp:txBody>
      <dsp:txXfrm>
        <a:off x="45692" y="85943"/>
        <a:ext cx="12447672" cy="844616"/>
      </dsp:txXfrm>
    </dsp:sp>
    <dsp:sp modelId="{B5ED2B41-26F2-468B-AE78-EC4D41018093}">
      <dsp:nvSpPr>
        <dsp:cNvPr id="0" name=""/>
        <dsp:cNvSpPr/>
      </dsp:nvSpPr>
      <dsp:spPr>
        <a:xfrm>
          <a:off x="0" y="1047637"/>
          <a:ext cx="12539056" cy="662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8115" tIns="50800" rIns="284480" bIns="50800" numCol="1" spcCol="1270" anchor="t" anchorCtr="0">
          <a:noAutofit/>
        </a:bodyPr>
        <a:lstStyle/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20000"/>
            </a:spcAft>
            <a:buNone/>
          </a:pPr>
          <a:r>
            <a:rPr lang="it-IT" sz="3100" kern="1200" dirty="0">
              <a:solidFill>
                <a:schemeClr val="bg1"/>
              </a:solidFill>
            </a:rPr>
            <a:t>L’azione che l’utente sta cercando di eseguire.</a:t>
          </a:r>
        </a:p>
      </dsp:txBody>
      <dsp:txXfrm>
        <a:off x="0" y="1047637"/>
        <a:ext cx="12539056" cy="662400"/>
      </dsp:txXfrm>
    </dsp:sp>
    <dsp:sp modelId="{4B8A2163-5F10-4D4C-A430-6EA22FE402A8}">
      <dsp:nvSpPr>
        <dsp:cNvPr id="0" name=""/>
        <dsp:cNvSpPr/>
      </dsp:nvSpPr>
      <dsp:spPr>
        <a:xfrm>
          <a:off x="0" y="1623959"/>
          <a:ext cx="12539056" cy="936000"/>
        </a:xfrm>
        <a:prstGeom prst="roundRect">
          <a:avLst/>
        </a:prstGeom>
        <a:solidFill>
          <a:srgbClr val="6EB39B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4000" kern="1200" dirty="0"/>
            <a:t>Resource</a:t>
          </a:r>
        </a:p>
      </dsp:txBody>
      <dsp:txXfrm>
        <a:off x="45692" y="1669651"/>
        <a:ext cx="12447672" cy="844616"/>
      </dsp:txXfrm>
    </dsp:sp>
    <dsp:sp modelId="{04B8A51C-103F-4268-91B7-30CDA52AD21F}">
      <dsp:nvSpPr>
        <dsp:cNvPr id="0" name=""/>
        <dsp:cNvSpPr/>
      </dsp:nvSpPr>
      <dsp:spPr>
        <a:xfrm>
          <a:off x="0" y="2646038"/>
          <a:ext cx="12539056" cy="662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8115" tIns="50800" rIns="284480" bIns="50800" numCol="1" spcCol="1270" anchor="t" anchorCtr="0">
          <a:noAutofit/>
        </a:bodyPr>
        <a:lstStyle/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20000"/>
            </a:spcAft>
            <a:buNone/>
          </a:pPr>
          <a:r>
            <a:rPr lang="it-IT" sz="3100" kern="1200" dirty="0">
              <a:solidFill>
                <a:schemeClr val="bg1"/>
              </a:solidFill>
            </a:rPr>
            <a:t>La risorsa su cui si vuole agire.</a:t>
          </a:r>
        </a:p>
      </dsp:txBody>
      <dsp:txXfrm>
        <a:off x="0" y="2646038"/>
        <a:ext cx="12539056" cy="662400"/>
      </dsp:txXfrm>
    </dsp:sp>
    <dsp:sp modelId="{AE7CFC13-A861-4B66-ABF1-7C9A0F11A38E}">
      <dsp:nvSpPr>
        <dsp:cNvPr id="0" name=""/>
        <dsp:cNvSpPr/>
      </dsp:nvSpPr>
      <dsp:spPr>
        <a:xfrm>
          <a:off x="0" y="3220252"/>
          <a:ext cx="12539056" cy="936000"/>
        </a:xfrm>
        <a:prstGeom prst="roundRect">
          <a:avLst/>
        </a:prstGeom>
        <a:solidFill>
          <a:srgbClr val="6EB39B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4000" kern="1200" dirty="0"/>
            <a:t>Subject</a:t>
          </a:r>
        </a:p>
      </dsp:txBody>
      <dsp:txXfrm>
        <a:off x="45692" y="3265944"/>
        <a:ext cx="12447672" cy="844616"/>
      </dsp:txXfrm>
    </dsp:sp>
    <dsp:sp modelId="{FDB927BE-6ECE-47B2-9103-84D76918393D}">
      <dsp:nvSpPr>
        <dsp:cNvPr id="0" name=""/>
        <dsp:cNvSpPr/>
      </dsp:nvSpPr>
      <dsp:spPr>
        <a:xfrm>
          <a:off x="0" y="4244438"/>
          <a:ext cx="12539056" cy="662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8115" tIns="50800" rIns="284480" bIns="50800" numCol="1" spcCol="1270" anchor="t" anchorCtr="0">
          <a:noAutofit/>
        </a:bodyPr>
        <a:lstStyle/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20000"/>
            </a:spcAft>
            <a:buNone/>
          </a:pPr>
          <a:r>
            <a:rPr lang="it-IT" sz="3100" kern="1200" dirty="0">
              <a:solidFill>
                <a:schemeClr val="bg1"/>
              </a:solidFill>
            </a:rPr>
            <a:t>L’utente o il gruppo di utenti che sta cercando di eseguire l'azione.</a:t>
          </a:r>
        </a:p>
      </dsp:txBody>
      <dsp:txXfrm>
        <a:off x="0" y="4244438"/>
        <a:ext cx="12539056" cy="662400"/>
      </dsp:txXfrm>
    </dsp:sp>
    <dsp:sp modelId="{A6C19E60-AFAC-4279-BD28-4E8761C8CB02}">
      <dsp:nvSpPr>
        <dsp:cNvPr id="0" name=""/>
        <dsp:cNvSpPr/>
      </dsp:nvSpPr>
      <dsp:spPr>
        <a:xfrm>
          <a:off x="0" y="4800012"/>
          <a:ext cx="12539056" cy="936000"/>
        </a:xfrm>
        <a:prstGeom prst="roundRect">
          <a:avLst/>
        </a:prstGeom>
        <a:solidFill>
          <a:srgbClr val="6EB39B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4000" kern="1200" dirty="0"/>
            <a:t>Context</a:t>
          </a:r>
        </a:p>
      </dsp:txBody>
      <dsp:txXfrm>
        <a:off x="45692" y="4845704"/>
        <a:ext cx="12447672" cy="844616"/>
      </dsp:txXfrm>
    </dsp:sp>
    <dsp:sp modelId="{EBE85D29-5D91-4DF3-A744-F1E1FABAA2A3}">
      <dsp:nvSpPr>
        <dsp:cNvPr id="0" name=""/>
        <dsp:cNvSpPr/>
      </dsp:nvSpPr>
      <dsp:spPr>
        <a:xfrm>
          <a:off x="0" y="5842838"/>
          <a:ext cx="12539056" cy="662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8115" tIns="50800" rIns="284480" bIns="50800" numCol="1" spcCol="1270" anchor="t" anchorCtr="0">
          <a:noAutofit/>
        </a:bodyPr>
        <a:lstStyle/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20000"/>
            </a:spcAft>
            <a:buNone/>
          </a:pPr>
          <a:r>
            <a:rPr lang="it-IT" sz="3100" kern="1200" dirty="0">
              <a:solidFill>
                <a:schemeClr val="bg1"/>
              </a:solidFill>
            </a:rPr>
            <a:t>Informazioni contestuali.</a:t>
          </a:r>
        </a:p>
      </dsp:txBody>
      <dsp:txXfrm>
        <a:off x="0" y="5842838"/>
        <a:ext cx="12539056" cy="6624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D68C2A8-2AB6-43A4-B044-48B19EDFCA93}">
      <dsp:nvSpPr>
        <dsp:cNvPr id="0" name=""/>
        <dsp:cNvSpPr/>
      </dsp:nvSpPr>
      <dsp:spPr>
        <a:xfrm>
          <a:off x="0" y="0"/>
          <a:ext cx="8006990" cy="748800"/>
        </a:xfrm>
        <a:prstGeom prst="roundRect">
          <a:avLst/>
        </a:prstGeom>
        <a:solidFill>
          <a:srgbClr val="6EB39B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100" b="1" i="0" u="none" strike="noStrike" kern="1200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rPr>
            <a:t>Soggetto</a:t>
          </a:r>
          <a:endParaRPr lang="it-IT" sz="3100" kern="1200" dirty="0"/>
        </a:p>
      </dsp:txBody>
      <dsp:txXfrm>
        <a:off x="36553" y="36553"/>
        <a:ext cx="7933884" cy="675694"/>
      </dsp:txXfrm>
    </dsp:sp>
    <dsp:sp modelId="{CA36D500-ECE6-4482-949E-673AAD72CBCC}">
      <dsp:nvSpPr>
        <dsp:cNvPr id="0" name=""/>
        <dsp:cNvSpPr/>
      </dsp:nvSpPr>
      <dsp:spPr>
        <a:xfrm>
          <a:off x="0" y="945768"/>
          <a:ext cx="8006990" cy="5299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222" tIns="39370" rIns="220472" bIns="3937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it-IT" sz="2400" b="1" i="0" u="none" strike="noStrike" kern="1200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rPr>
            <a:t>Entità a cui è stato rilasciato il certificato</a:t>
          </a:r>
          <a:endParaRPr lang="it-IT" sz="2400" kern="1200" dirty="0"/>
        </a:p>
      </dsp:txBody>
      <dsp:txXfrm>
        <a:off x="0" y="945768"/>
        <a:ext cx="8006990" cy="529920"/>
      </dsp:txXfrm>
    </dsp:sp>
    <dsp:sp modelId="{A6F5D995-2449-4E31-9475-45197028FB95}">
      <dsp:nvSpPr>
        <dsp:cNvPr id="0" name=""/>
        <dsp:cNvSpPr/>
      </dsp:nvSpPr>
      <dsp:spPr>
        <a:xfrm>
          <a:off x="0" y="1481177"/>
          <a:ext cx="8006990" cy="726815"/>
        </a:xfrm>
        <a:prstGeom prst="roundRect">
          <a:avLst/>
        </a:prstGeom>
        <a:solidFill>
          <a:srgbClr val="6EB39B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100" b="1" i="0" u="none" strike="noStrike" kern="1200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rPr>
            <a:t>Emittente</a:t>
          </a:r>
          <a:endParaRPr lang="it-IT" sz="3100" kern="1200" dirty="0"/>
        </a:p>
      </dsp:txBody>
      <dsp:txXfrm>
        <a:off x="35480" y="1516657"/>
        <a:ext cx="7936030" cy="655855"/>
      </dsp:txXfrm>
    </dsp:sp>
    <dsp:sp modelId="{AF160390-2471-4DD6-BB4D-B9DEE22F54A9}">
      <dsp:nvSpPr>
        <dsp:cNvPr id="0" name=""/>
        <dsp:cNvSpPr/>
      </dsp:nvSpPr>
      <dsp:spPr>
        <a:xfrm>
          <a:off x="0" y="2309597"/>
          <a:ext cx="8006990" cy="7075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222" tIns="39370" rIns="220472" bIns="3937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it-IT" sz="2400" b="1" i="0" u="none" strike="noStrike" kern="1200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rPr>
            <a:t>L’autorità che ha emesso il certificato</a:t>
          </a:r>
          <a:endParaRPr lang="it-IT" sz="2400" kern="1200" dirty="0"/>
        </a:p>
      </dsp:txBody>
      <dsp:txXfrm>
        <a:off x="0" y="2309597"/>
        <a:ext cx="8006990" cy="707538"/>
      </dsp:txXfrm>
    </dsp:sp>
    <dsp:sp modelId="{9568DF30-573E-4B21-BAEA-AE09F7109400}">
      <dsp:nvSpPr>
        <dsp:cNvPr id="0" name=""/>
        <dsp:cNvSpPr/>
      </dsp:nvSpPr>
      <dsp:spPr>
        <a:xfrm>
          <a:off x="0" y="2764180"/>
          <a:ext cx="8006990" cy="748800"/>
        </a:xfrm>
        <a:prstGeom prst="roundRect">
          <a:avLst/>
        </a:prstGeom>
        <a:solidFill>
          <a:srgbClr val="6EB39B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100" b="1" kern="1200" dirty="0"/>
            <a:t>Date di validità</a:t>
          </a:r>
        </a:p>
      </dsp:txBody>
      <dsp:txXfrm>
        <a:off x="36553" y="2800733"/>
        <a:ext cx="7933884" cy="675694"/>
      </dsp:txXfrm>
    </dsp:sp>
    <dsp:sp modelId="{07554FE5-E4E2-45D6-AC03-FD388542B5F0}">
      <dsp:nvSpPr>
        <dsp:cNvPr id="0" name=""/>
        <dsp:cNvSpPr/>
      </dsp:nvSpPr>
      <dsp:spPr>
        <a:xfrm>
          <a:off x="0" y="3623821"/>
          <a:ext cx="8006990" cy="5299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222" tIns="39370" rIns="220472" bIns="3937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it-IT" sz="2400" b="1" i="0" u="none" strike="noStrike" kern="1200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rPr>
            <a:t>Periodo di validità del certificato</a:t>
          </a:r>
          <a:endParaRPr lang="it-IT" sz="2400" kern="1200" dirty="0"/>
        </a:p>
      </dsp:txBody>
      <dsp:txXfrm>
        <a:off x="0" y="3623821"/>
        <a:ext cx="8006990" cy="529920"/>
      </dsp:txXfrm>
    </dsp:sp>
    <dsp:sp modelId="{9CFBBCFF-AB6D-4BF6-850B-8585BA16B44B}">
      <dsp:nvSpPr>
        <dsp:cNvPr id="0" name=""/>
        <dsp:cNvSpPr/>
      </dsp:nvSpPr>
      <dsp:spPr>
        <a:xfrm>
          <a:off x="0" y="4120984"/>
          <a:ext cx="8006990" cy="748800"/>
        </a:xfrm>
        <a:prstGeom prst="roundRect">
          <a:avLst/>
        </a:prstGeom>
        <a:solidFill>
          <a:srgbClr val="6EB39B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100" b="1" i="0" u="none" strike="noStrike" kern="1200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rPr>
            <a:t>Numero di serie</a:t>
          </a:r>
          <a:endParaRPr lang="it-IT" sz="3100" kern="1200" dirty="0"/>
        </a:p>
      </dsp:txBody>
      <dsp:txXfrm>
        <a:off x="36553" y="4157537"/>
        <a:ext cx="7933884" cy="675694"/>
      </dsp:txXfrm>
    </dsp:sp>
    <dsp:sp modelId="{F9B6C34C-1A63-4871-BA25-93797D709BA8}">
      <dsp:nvSpPr>
        <dsp:cNvPr id="0" name=""/>
        <dsp:cNvSpPr/>
      </dsp:nvSpPr>
      <dsp:spPr>
        <a:xfrm>
          <a:off x="0" y="4950779"/>
          <a:ext cx="8006990" cy="5299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222" tIns="39370" rIns="220472" bIns="3937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it-IT" sz="2400" b="1" i="0" u="none" strike="noStrike" kern="1200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rPr>
            <a:t>Identificatore univoco del certificato</a:t>
          </a:r>
          <a:endParaRPr lang="it-IT" sz="2400" kern="1200" dirty="0"/>
        </a:p>
      </dsp:txBody>
      <dsp:txXfrm>
        <a:off x="0" y="4950779"/>
        <a:ext cx="8006990" cy="529920"/>
      </dsp:txXfrm>
    </dsp:sp>
    <dsp:sp modelId="{D042F230-8281-4CC0-9152-B463C6E8E167}">
      <dsp:nvSpPr>
        <dsp:cNvPr id="0" name=""/>
        <dsp:cNvSpPr/>
      </dsp:nvSpPr>
      <dsp:spPr>
        <a:xfrm>
          <a:off x="0" y="5368105"/>
          <a:ext cx="8006990" cy="748800"/>
        </a:xfrm>
        <a:prstGeom prst="roundRect">
          <a:avLst/>
        </a:prstGeom>
        <a:solidFill>
          <a:srgbClr val="6EB39B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100" b="1" i="0" u="none" strike="noStrike" kern="1200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rPr>
            <a:t>Algoritmo di firma</a:t>
          </a:r>
          <a:endParaRPr lang="it-IT" sz="3100" kern="1200" dirty="0"/>
        </a:p>
      </dsp:txBody>
      <dsp:txXfrm>
        <a:off x="36553" y="5404658"/>
        <a:ext cx="7933884" cy="675694"/>
      </dsp:txXfrm>
    </dsp:sp>
    <dsp:sp modelId="{5138DFE6-9122-4BE6-B02C-ED91A51B69A4}">
      <dsp:nvSpPr>
        <dsp:cNvPr id="0" name=""/>
        <dsp:cNvSpPr/>
      </dsp:nvSpPr>
      <dsp:spPr>
        <a:xfrm>
          <a:off x="0" y="6225138"/>
          <a:ext cx="8006990" cy="6434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222" tIns="39370" rIns="220472" bIns="3937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it-IT" sz="2400" b="1" i="0" u="none" strike="noStrike" kern="1200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rPr>
            <a:t>Algoritmo utilizzato per firmare il certificato</a:t>
          </a:r>
          <a:endParaRPr lang="it-IT" sz="2400" kern="1200" dirty="0"/>
        </a:p>
      </dsp:txBody>
      <dsp:txXfrm>
        <a:off x="0" y="6225138"/>
        <a:ext cx="8006990" cy="64346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CC45E2-01D3-43F7-ADB5-908BE8C89884}">
      <dsp:nvSpPr>
        <dsp:cNvPr id="0" name=""/>
        <dsp:cNvSpPr/>
      </dsp:nvSpPr>
      <dsp:spPr>
        <a:xfrm>
          <a:off x="2627024" y="2547"/>
          <a:ext cx="5285370" cy="3538705"/>
        </a:xfrm>
        <a:prstGeom prst="trapezoid">
          <a:avLst>
            <a:gd name="adj" fmla="val 74679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200" b="1" kern="12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Policies</a:t>
          </a:r>
        </a:p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200" b="1" kern="12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 e</a:t>
          </a:r>
        </a:p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200" b="1" kern="12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Controllo Accessi</a:t>
          </a:r>
        </a:p>
      </dsp:txBody>
      <dsp:txXfrm>
        <a:off x="2627024" y="2547"/>
        <a:ext cx="5285370" cy="3538705"/>
      </dsp:txXfrm>
    </dsp:sp>
    <dsp:sp modelId="{E9CADCD6-D9B8-47D0-8B5C-4D0B53DB7EE1}">
      <dsp:nvSpPr>
        <dsp:cNvPr id="0" name=""/>
        <dsp:cNvSpPr/>
      </dsp:nvSpPr>
      <dsp:spPr>
        <a:xfrm>
          <a:off x="1872154" y="3538705"/>
          <a:ext cx="6795109" cy="1010813"/>
        </a:xfrm>
        <a:prstGeom prst="trapezoid">
          <a:avLst>
            <a:gd name="adj" fmla="val 74679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600" b="1" kern="12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Autenticazione e Secrets </a:t>
          </a:r>
          <a:r>
            <a:rPr lang="it-IT" sz="3600" b="1" kern="1200" dirty="0" err="1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Engines</a:t>
          </a:r>
          <a:endParaRPr lang="it-IT" sz="3600" b="1" kern="1200" dirty="0">
            <a:solidFill>
              <a:schemeClr val="bg1"/>
            </a:solidFill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3061298" y="3538705"/>
        <a:ext cx="4416821" cy="1010813"/>
      </dsp:txXfrm>
    </dsp:sp>
    <dsp:sp modelId="{7FB5058A-CE53-4207-8CFE-50E15CB4A9CF}">
      <dsp:nvSpPr>
        <dsp:cNvPr id="0" name=""/>
        <dsp:cNvSpPr/>
      </dsp:nvSpPr>
      <dsp:spPr>
        <a:xfrm>
          <a:off x="953773" y="4549518"/>
          <a:ext cx="8631872" cy="1229764"/>
        </a:xfrm>
        <a:prstGeom prst="trapezoid">
          <a:avLst>
            <a:gd name="adj" fmla="val 74679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600" b="1" kern="12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Vault Server e Storage </a:t>
          </a:r>
          <a:r>
            <a:rPr lang="it-IT" sz="3600" b="1" kern="1200" dirty="0" err="1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Backend</a:t>
          </a:r>
          <a:endParaRPr lang="it-IT" sz="3600" b="1" kern="1200" dirty="0">
            <a:solidFill>
              <a:schemeClr val="bg1"/>
            </a:solidFill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464351" y="4549518"/>
        <a:ext cx="5610716" cy="1229764"/>
      </dsp:txXfrm>
    </dsp:sp>
    <dsp:sp modelId="{7EDF510A-4AC6-4E3F-9BDE-9D3E28D0977C}">
      <dsp:nvSpPr>
        <dsp:cNvPr id="0" name=""/>
        <dsp:cNvSpPr/>
      </dsp:nvSpPr>
      <dsp:spPr>
        <a:xfrm>
          <a:off x="0" y="5779283"/>
          <a:ext cx="10539418" cy="1277156"/>
        </a:xfrm>
        <a:prstGeom prst="trapezoid">
          <a:avLst>
            <a:gd name="adj" fmla="val 74679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600" b="1" kern="12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Sicurezza e Cifratura</a:t>
          </a:r>
        </a:p>
      </dsp:txBody>
      <dsp:txXfrm>
        <a:off x="1844398" y="5779283"/>
        <a:ext cx="6850622" cy="127715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CC45E2-01D3-43F7-ADB5-908BE8C89884}">
      <dsp:nvSpPr>
        <dsp:cNvPr id="0" name=""/>
        <dsp:cNvSpPr/>
      </dsp:nvSpPr>
      <dsp:spPr>
        <a:xfrm>
          <a:off x="2627024" y="2547"/>
          <a:ext cx="5285370" cy="3538705"/>
        </a:xfrm>
        <a:prstGeom prst="trapezoid">
          <a:avLst>
            <a:gd name="adj" fmla="val 74679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200" b="1" kern="12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Policies</a:t>
          </a:r>
        </a:p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200" b="1" kern="12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 e</a:t>
          </a:r>
        </a:p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200" b="1" kern="12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Controllo Accessi</a:t>
          </a:r>
        </a:p>
      </dsp:txBody>
      <dsp:txXfrm>
        <a:off x="2627024" y="2547"/>
        <a:ext cx="5285370" cy="3538705"/>
      </dsp:txXfrm>
    </dsp:sp>
    <dsp:sp modelId="{E9CADCD6-D9B8-47D0-8B5C-4D0B53DB7EE1}">
      <dsp:nvSpPr>
        <dsp:cNvPr id="0" name=""/>
        <dsp:cNvSpPr/>
      </dsp:nvSpPr>
      <dsp:spPr>
        <a:xfrm>
          <a:off x="1872154" y="3538705"/>
          <a:ext cx="6795109" cy="1010813"/>
        </a:xfrm>
        <a:prstGeom prst="trapezoid">
          <a:avLst>
            <a:gd name="adj" fmla="val 74679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600" b="1" kern="12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Autenticazione e Secrets </a:t>
          </a:r>
          <a:r>
            <a:rPr lang="it-IT" sz="3600" b="1" kern="1200" dirty="0" err="1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Engines</a:t>
          </a:r>
          <a:endParaRPr lang="it-IT" sz="3600" b="1" kern="1200" dirty="0">
            <a:solidFill>
              <a:schemeClr val="bg1"/>
            </a:solidFill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3061298" y="3538705"/>
        <a:ext cx="4416821" cy="1010813"/>
      </dsp:txXfrm>
    </dsp:sp>
    <dsp:sp modelId="{7FB5058A-CE53-4207-8CFE-50E15CB4A9CF}">
      <dsp:nvSpPr>
        <dsp:cNvPr id="0" name=""/>
        <dsp:cNvSpPr/>
      </dsp:nvSpPr>
      <dsp:spPr>
        <a:xfrm>
          <a:off x="953773" y="4549518"/>
          <a:ext cx="8631872" cy="1229764"/>
        </a:xfrm>
        <a:prstGeom prst="trapezoid">
          <a:avLst>
            <a:gd name="adj" fmla="val 74679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600" b="1" kern="12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Vault Server e Storage </a:t>
          </a:r>
          <a:r>
            <a:rPr lang="it-IT" sz="3600" b="1" kern="1200" dirty="0" err="1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Backend</a:t>
          </a:r>
          <a:endParaRPr lang="it-IT" sz="3600" b="1" kern="1200" dirty="0">
            <a:solidFill>
              <a:schemeClr val="bg1"/>
            </a:solidFill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464351" y="4549518"/>
        <a:ext cx="5610716" cy="1229764"/>
      </dsp:txXfrm>
    </dsp:sp>
    <dsp:sp modelId="{7EDF510A-4AC6-4E3F-9BDE-9D3E28D0977C}">
      <dsp:nvSpPr>
        <dsp:cNvPr id="0" name=""/>
        <dsp:cNvSpPr/>
      </dsp:nvSpPr>
      <dsp:spPr>
        <a:xfrm>
          <a:off x="0" y="5779283"/>
          <a:ext cx="10539418" cy="1277156"/>
        </a:xfrm>
        <a:prstGeom prst="trapezoid">
          <a:avLst>
            <a:gd name="adj" fmla="val 74679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600" b="1" kern="12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Sicurezza e Cifratura</a:t>
          </a:r>
        </a:p>
      </dsp:txBody>
      <dsp:txXfrm>
        <a:off x="1844398" y="5779283"/>
        <a:ext cx="6850622" cy="127715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CC45E2-01D3-43F7-ADB5-908BE8C89884}">
      <dsp:nvSpPr>
        <dsp:cNvPr id="0" name=""/>
        <dsp:cNvSpPr/>
      </dsp:nvSpPr>
      <dsp:spPr>
        <a:xfrm>
          <a:off x="2627024" y="2547"/>
          <a:ext cx="5285370" cy="3538705"/>
        </a:xfrm>
        <a:prstGeom prst="trapezoid">
          <a:avLst>
            <a:gd name="adj" fmla="val 74679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200" b="1" kern="12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Policies</a:t>
          </a:r>
        </a:p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200" b="1" kern="12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 e</a:t>
          </a:r>
        </a:p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200" b="1" kern="12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Controllo Accessi</a:t>
          </a:r>
        </a:p>
      </dsp:txBody>
      <dsp:txXfrm>
        <a:off x="2627024" y="2547"/>
        <a:ext cx="5285370" cy="3538705"/>
      </dsp:txXfrm>
    </dsp:sp>
    <dsp:sp modelId="{E9CADCD6-D9B8-47D0-8B5C-4D0B53DB7EE1}">
      <dsp:nvSpPr>
        <dsp:cNvPr id="0" name=""/>
        <dsp:cNvSpPr/>
      </dsp:nvSpPr>
      <dsp:spPr>
        <a:xfrm>
          <a:off x="1872154" y="3538705"/>
          <a:ext cx="6795109" cy="1010813"/>
        </a:xfrm>
        <a:prstGeom prst="trapezoid">
          <a:avLst>
            <a:gd name="adj" fmla="val 74679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600" b="1" kern="12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Autenticazione e Secrets </a:t>
          </a:r>
          <a:r>
            <a:rPr lang="it-IT" sz="3600" b="1" kern="1200" dirty="0" err="1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Engines</a:t>
          </a:r>
          <a:endParaRPr lang="it-IT" sz="3600" b="1" kern="1200" dirty="0">
            <a:solidFill>
              <a:schemeClr val="bg1"/>
            </a:solidFill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3061298" y="3538705"/>
        <a:ext cx="4416821" cy="1010813"/>
      </dsp:txXfrm>
    </dsp:sp>
    <dsp:sp modelId="{7FB5058A-CE53-4207-8CFE-50E15CB4A9CF}">
      <dsp:nvSpPr>
        <dsp:cNvPr id="0" name=""/>
        <dsp:cNvSpPr/>
      </dsp:nvSpPr>
      <dsp:spPr>
        <a:xfrm>
          <a:off x="953773" y="4549518"/>
          <a:ext cx="8631872" cy="1229764"/>
        </a:xfrm>
        <a:prstGeom prst="trapezoid">
          <a:avLst>
            <a:gd name="adj" fmla="val 74679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600" b="1" kern="12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Vault Server e Storage </a:t>
          </a:r>
          <a:r>
            <a:rPr lang="it-IT" sz="3600" b="1" kern="1200" dirty="0" err="1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Backend</a:t>
          </a:r>
          <a:endParaRPr lang="it-IT" sz="3600" b="1" kern="1200" dirty="0">
            <a:solidFill>
              <a:schemeClr val="bg1"/>
            </a:solidFill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464351" y="4549518"/>
        <a:ext cx="5610716" cy="1229764"/>
      </dsp:txXfrm>
    </dsp:sp>
    <dsp:sp modelId="{7EDF510A-4AC6-4E3F-9BDE-9D3E28D0977C}">
      <dsp:nvSpPr>
        <dsp:cNvPr id="0" name=""/>
        <dsp:cNvSpPr/>
      </dsp:nvSpPr>
      <dsp:spPr>
        <a:xfrm>
          <a:off x="0" y="5779283"/>
          <a:ext cx="10539418" cy="1277156"/>
        </a:xfrm>
        <a:prstGeom prst="trapezoid">
          <a:avLst>
            <a:gd name="adj" fmla="val 74679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600" b="1" kern="12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Sicurezza e Cifratura</a:t>
          </a:r>
        </a:p>
      </dsp:txBody>
      <dsp:txXfrm>
        <a:off x="1844398" y="5779283"/>
        <a:ext cx="6850622" cy="127715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CC45E2-01D3-43F7-ADB5-908BE8C89884}">
      <dsp:nvSpPr>
        <dsp:cNvPr id="0" name=""/>
        <dsp:cNvSpPr/>
      </dsp:nvSpPr>
      <dsp:spPr>
        <a:xfrm>
          <a:off x="2627024" y="2547"/>
          <a:ext cx="5285370" cy="3538705"/>
        </a:xfrm>
        <a:prstGeom prst="trapezoid">
          <a:avLst>
            <a:gd name="adj" fmla="val 74679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200" b="1" kern="12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Policies</a:t>
          </a:r>
        </a:p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200" b="1" kern="12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 e</a:t>
          </a:r>
        </a:p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200" b="1" kern="12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Controllo Accessi</a:t>
          </a:r>
        </a:p>
      </dsp:txBody>
      <dsp:txXfrm>
        <a:off x="2627024" y="2547"/>
        <a:ext cx="5285370" cy="3538705"/>
      </dsp:txXfrm>
    </dsp:sp>
    <dsp:sp modelId="{E9CADCD6-D9B8-47D0-8B5C-4D0B53DB7EE1}">
      <dsp:nvSpPr>
        <dsp:cNvPr id="0" name=""/>
        <dsp:cNvSpPr/>
      </dsp:nvSpPr>
      <dsp:spPr>
        <a:xfrm>
          <a:off x="1872154" y="3538705"/>
          <a:ext cx="6795109" cy="1010813"/>
        </a:xfrm>
        <a:prstGeom prst="trapezoid">
          <a:avLst>
            <a:gd name="adj" fmla="val 74679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600" b="1" kern="12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Autenticazione e Secrets </a:t>
          </a:r>
          <a:r>
            <a:rPr lang="it-IT" sz="3600" b="1" kern="1200" dirty="0" err="1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Engines</a:t>
          </a:r>
          <a:endParaRPr lang="it-IT" sz="3600" b="1" kern="1200" dirty="0">
            <a:solidFill>
              <a:schemeClr val="bg1"/>
            </a:solidFill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3061298" y="3538705"/>
        <a:ext cx="4416821" cy="1010813"/>
      </dsp:txXfrm>
    </dsp:sp>
    <dsp:sp modelId="{7FB5058A-CE53-4207-8CFE-50E15CB4A9CF}">
      <dsp:nvSpPr>
        <dsp:cNvPr id="0" name=""/>
        <dsp:cNvSpPr/>
      </dsp:nvSpPr>
      <dsp:spPr>
        <a:xfrm>
          <a:off x="953773" y="4549518"/>
          <a:ext cx="8631872" cy="1229764"/>
        </a:xfrm>
        <a:prstGeom prst="trapezoid">
          <a:avLst>
            <a:gd name="adj" fmla="val 74679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600" b="1" kern="12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Vault Server e Storage </a:t>
          </a:r>
          <a:r>
            <a:rPr lang="it-IT" sz="3600" b="1" kern="1200" dirty="0" err="1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Backend</a:t>
          </a:r>
          <a:endParaRPr lang="it-IT" sz="3600" b="1" kern="1200" dirty="0">
            <a:solidFill>
              <a:schemeClr val="bg1"/>
            </a:solidFill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464351" y="4549518"/>
        <a:ext cx="5610716" cy="1229764"/>
      </dsp:txXfrm>
    </dsp:sp>
    <dsp:sp modelId="{7EDF510A-4AC6-4E3F-9BDE-9D3E28D0977C}">
      <dsp:nvSpPr>
        <dsp:cNvPr id="0" name=""/>
        <dsp:cNvSpPr/>
      </dsp:nvSpPr>
      <dsp:spPr>
        <a:xfrm>
          <a:off x="0" y="5779283"/>
          <a:ext cx="10539418" cy="1277156"/>
        </a:xfrm>
        <a:prstGeom prst="trapezoid">
          <a:avLst>
            <a:gd name="adj" fmla="val 74679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600" b="1" kern="12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Sicurezza e Cifratura</a:t>
          </a:r>
        </a:p>
      </dsp:txBody>
      <dsp:txXfrm>
        <a:off x="1844398" y="5779283"/>
        <a:ext cx="6850622" cy="1277156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63438B-0B6E-4245-A613-D6E05DEB39B3}">
      <dsp:nvSpPr>
        <dsp:cNvPr id="0" name=""/>
        <dsp:cNvSpPr/>
      </dsp:nvSpPr>
      <dsp:spPr>
        <a:xfrm>
          <a:off x="4761011" y="4741"/>
          <a:ext cx="2669976" cy="1735484"/>
        </a:xfrm>
        <a:prstGeom prst="roundRect">
          <a:avLst/>
        </a:prstGeom>
        <a:solidFill>
          <a:srgbClr val="6EB39B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700" kern="1200" dirty="0"/>
            <a:t>Autenticazione del client</a:t>
          </a:r>
        </a:p>
      </dsp:txBody>
      <dsp:txXfrm>
        <a:off x="4845730" y="89460"/>
        <a:ext cx="2500538" cy="1566046"/>
      </dsp:txXfrm>
    </dsp:sp>
    <dsp:sp modelId="{EB2FD71C-F1D9-48D7-B23A-361F2F67C884}">
      <dsp:nvSpPr>
        <dsp:cNvPr id="0" name=""/>
        <dsp:cNvSpPr/>
      </dsp:nvSpPr>
      <dsp:spPr>
        <a:xfrm>
          <a:off x="2630811" y="872483"/>
          <a:ext cx="6930377" cy="6930377"/>
        </a:xfrm>
        <a:custGeom>
          <a:avLst/>
          <a:gdLst/>
          <a:ahLst/>
          <a:cxnLst/>
          <a:rect l="0" t="0" r="0" b="0"/>
          <a:pathLst>
            <a:path>
              <a:moveTo>
                <a:pt x="4818492" y="275188"/>
              </a:moveTo>
              <a:arcTo wR="3465188" hR="3465188" stAng="17579295" swAng="1959991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8A4C532-0BEA-475D-9676-8EC67F4FBF52}">
      <dsp:nvSpPr>
        <dsp:cNvPr id="0" name=""/>
        <dsp:cNvSpPr/>
      </dsp:nvSpPr>
      <dsp:spPr>
        <a:xfrm>
          <a:off x="8056602" y="2399127"/>
          <a:ext cx="2669976" cy="1735484"/>
        </a:xfrm>
        <a:prstGeom prst="roundRect">
          <a:avLst/>
        </a:prstGeom>
        <a:solidFill>
          <a:srgbClr val="6EB39B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700" kern="1200" dirty="0"/>
            <a:t>Token di Accesso</a:t>
          </a:r>
        </a:p>
      </dsp:txBody>
      <dsp:txXfrm>
        <a:off x="8141321" y="2483846"/>
        <a:ext cx="2500538" cy="1566046"/>
      </dsp:txXfrm>
    </dsp:sp>
    <dsp:sp modelId="{FDA51805-CB0B-48BA-9DC1-AF93591ED525}">
      <dsp:nvSpPr>
        <dsp:cNvPr id="0" name=""/>
        <dsp:cNvSpPr/>
      </dsp:nvSpPr>
      <dsp:spPr>
        <a:xfrm>
          <a:off x="2630811" y="872483"/>
          <a:ext cx="6930377" cy="6930377"/>
        </a:xfrm>
        <a:custGeom>
          <a:avLst/>
          <a:gdLst/>
          <a:ahLst/>
          <a:cxnLst/>
          <a:rect l="0" t="0" r="0" b="0"/>
          <a:pathLst>
            <a:path>
              <a:moveTo>
                <a:pt x="6925651" y="3284267"/>
              </a:moveTo>
              <a:arcTo wR="3465188" hR="3465188" stAng="21420430" swAng="2195114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AD47BF7-3996-470A-ACA6-9292F1C096F6}">
      <dsp:nvSpPr>
        <dsp:cNvPr id="0" name=""/>
        <dsp:cNvSpPr/>
      </dsp:nvSpPr>
      <dsp:spPr>
        <a:xfrm>
          <a:off x="6797798" y="6273326"/>
          <a:ext cx="2669976" cy="1735484"/>
        </a:xfrm>
        <a:prstGeom prst="roundRect">
          <a:avLst/>
        </a:prstGeom>
        <a:solidFill>
          <a:srgbClr val="6EB39B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700" kern="1200" dirty="0"/>
            <a:t>Interazione con Secrets </a:t>
          </a:r>
          <a:r>
            <a:rPr lang="it-IT" sz="2700" kern="1200" dirty="0" err="1"/>
            <a:t>Engines</a:t>
          </a:r>
          <a:endParaRPr lang="it-IT" sz="2700" kern="1200" dirty="0"/>
        </a:p>
      </dsp:txBody>
      <dsp:txXfrm>
        <a:off x="6882517" y="6358045"/>
        <a:ext cx="2500538" cy="1566046"/>
      </dsp:txXfrm>
    </dsp:sp>
    <dsp:sp modelId="{4498F92C-5EA8-4B09-B47D-D9E2C6FCE3D7}">
      <dsp:nvSpPr>
        <dsp:cNvPr id="0" name=""/>
        <dsp:cNvSpPr/>
      </dsp:nvSpPr>
      <dsp:spPr>
        <a:xfrm>
          <a:off x="2630811" y="872483"/>
          <a:ext cx="6930377" cy="6930377"/>
        </a:xfrm>
        <a:custGeom>
          <a:avLst/>
          <a:gdLst/>
          <a:ahLst/>
          <a:cxnLst/>
          <a:rect l="0" t="0" r="0" b="0"/>
          <a:pathLst>
            <a:path>
              <a:moveTo>
                <a:pt x="4153236" y="6861381"/>
              </a:moveTo>
              <a:arcTo wR="3465188" hR="3465188" stAng="4712834" swAng="1374332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3C9259-32D4-4CF0-BEC4-F1F14A11CBC7}">
      <dsp:nvSpPr>
        <dsp:cNvPr id="0" name=""/>
        <dsp:cNvSpPr/>
      </dsp:nvSpPr>
      <dsp:spPr>
        <a:xfrm>
          <a:off x="2724224" y="6273326"/>
          <a:ext cx="2669976" cy="1735484"/>
        </a:xfrm>
        <a:prstGeom prst="roundRect">
          <a:avLst/>
        </a:prstGeom>
        <a:solidFill>
          <a:srgbClr val="6EB39B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700" kern="1200" dirty="0"/>
            <a:t>Controllo accessi tramite Policies</a:t>
          </a:r>
        </a:p>
      </dsp:txBody>
      <dsp:txXfrm>
        <a:off x="2808943" y="6358045"/>
        <a:ext cx="2500538" cy="1566046"/>
      </dsp:txXfrm>
    </dsp:sp>
    <dsp:sp modelId="{EDF267C4-3DAB-4360-9FAC-D111491111E3}">
      <dsp:nvSpPr>
        <dsp:cNvPr id="0" name=""/>
        <dsp:cNvSpPr/>
      </dsp:nvSpPr>
      <dsp:spPr>
        <a:xfrm>
          <a:off x="2630811" y="872483"/>
          <a:ext cx="6930377" cy="6930377"/>
        </a:xfrm>
        <a:custGeom>
          <a:avLst/>
          <a:gdLst/>
          <a:ahLst/>
          <a:cxnLst/>
          <a:rect l="0" t="0" r="0" b="0"/>
          <a:pathLst>
            <a:path>
              <a:moveTo>
                <a:pt x="578705" y="5382412"/>
              </a:moveTo>
              <a:arcTo wR="3465188" hR="3465188" stAng="8784456" swAng="2195114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5EF5177-CD31-484B-B060-BCFADC41EE43}">
      <dsp:nvSpPr>
        <dsp:cNvPr id="0" name=""/>
        <dsp:cNvSpPr/>
      </dsp:nvSpPr>
      <dsp:spPr>
        <a:xfrm>
          <a:off x="1465421" y="2399127"/>
          <a:ext cx="2669976" cy="1735484"/>
        </a:xfrm>
        <a:prstGeom prst="roundRect">
          <a:avLst/>
        </a:prstGeom>
        <a:solidFill>
          <a:srgbClr val="6EB39B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700" kern="1200" dirty="0"/>
            <a:t>Audit</a:t>
          </a:r>
        </a:p>
      </dsp:txBody>
      <dsp:txXfrm>
        <a:off x="1550140" y="2483846"/>
        <a:ext cx="2500538" cy="1566046"/>
      </dsp:txXfrm>
    </dsp:sp>
    <dsp:sp modelId="{93E7342B-DE41-4187-981E-62EDC3D51E19}">
      <dsp:nvSpPr>
        <dsp:cNvPr id="0" name=""/>
        <dsp:cNvSpPr/>
      </dsp:nvSpPr>
      <dsp:spPr>
        <a:xfrm>
          <a:off x="2630811" y="872483"/>
          <a:ext cx="6930377" cy="6930377"/>
        </a:xfrm>
        <a:custGeom>
          <a:avLst/>
          <a:gdLst/>
          <a:ahLst/>
          <a:cxnLst/>
          <a:rect l="0" t="0" r="0" b="0"/>
          <a:pathLst>
            <a:path>
              <a:moveTo>
                <a:pt x="604144" y="1510205"/>
              </a:moveTo>
              <a:arcTo wR="3465188" hR="3465188" stAng="12860714" swAng="1959991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63438B-0B6E-4245-A613-D6E05DEB39B3}">
      <dsp:nvSpPr>
        <dsp:cNvPr id="0" name=""/>
        <dsp:cNvSpPr/>
      </dsp:nvSpPr>
      <dsp:spPr>
        <a:xfrm>
          <a:off x="4761011" y="4741"/>
          <a:ext cx="2669976" cy="1735484"/>
        </a:xfrm>
        <a:prstGeom prst="roundRect">
          <a:avLst/>
        </a:prstGeom>
        <a:solidFill>
          <a:srgbClr val="6EB39B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700" kern="1200" dirty="0"/>
            <a:t>Autenticazione del client</a:t>
          </a:r>
        </a:p>
      </dsp:txBody>
      <dsp:txXfrm>
        <a:off x="4845730" y="89460"/>
        <a:ext cx="2500538" cy="1566046"/>
      </dsp:txXfrm>
    </dsp:sp>
    <dsp:sp modelId="{EB2FD71C-F1D9-48D7-B23A-361F2F67C884}">
      <dsp:nvSpPr>
        <dsp:cNvPr id="0" name=""/>
        <dsp:cNvSpPr/>
      </dsp:nvSpPr>
      <dsp:spPr>
        <a:xfrm>
          <a:off x="2630811" y="872483"/>
          <a:ext cx="6930377" cy="6930377"/>
        </a:xfrm>
        <a:custGeom>
          <a:avLst/>
          <a:gdLst/>
          <a:ahLst/>
          <a:cxnLst/>
          <a:rect l="0" t="0" r="0" b="0"/>
          <a:pathLst>
            <a:path>
              <a:moveTo>
                <a:pt x="4818492" y="275188"/>
              </a:moveTo>
              <a:arcTo wR="3465188" hR="3465188" stAng="17579295" swAng="1959991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8A4C532-0BEA-475D-9676-8EC67F4FBF52}">
      <dsp:nvSpPr>
        <dsp:cNvPr id="0" name=""/>
        <dsp:cNvSpPr/>
      </dsp:nvSpPr>
      <dsp:spPr>
        <a:xfrm>
          <a:off x="8056602" y="2399127"/>
          <a:ext cx="2669976" cy="1735484"/>
        </a:xfrm>
        <a:prstGeom prst="roundRect">
          <a:avLst/>
        </a:prstGeom>
        <a:solidFill>
          <a:srgbClr val="6EB39B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700" kern="1200" dirty="0"/>
            <a:t>Token di Accesso</a:t>
          </a:r>
        </a:p>
      </dsp:txBody>
      <dsp:txXfrm>
        <a:off x="8141321" y="2483846"/>
        <a:ext cx="2500538" cy="1566046"/>
      </dsp:txXfrm>
    </dsp:sp>
    <dsp:sp modelId="{FDA51805-CB0B-48BA-9DC1-AF93591ED525}">
      <dsp:nvSpPr>
        <dsp:cNvPr id="0" name=""/>
        <dsp:cNvSpPr/>
      </dsp:nvSpPr>
      <dsp:spPr>
        <a:xfrm>
          <a:off x="2630811" y="872483"/>
          <a:ext cx="6930377" cy="6930377"/>
        </a:xfrm>
        <a:custGeom>
          <a:avLst/>
          <a:gdLst/>
          <a:ahLst/>
          <a:cxnLst/>
          <a:rect l="0" t="0" r="0" b="0"/>
          <a:pathLst>
            <a:path>
              <a:moveTo>
                <a:pt x="6925651" y="3284267"/>
              </a:moveTo>
              <a:arcTo wR="3465188" hR="3465188" stAng="21420430" swAng="2195114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AD47BF7-3996-470A-ACA6-9292F1C096F6}">
      <dsp:nvSpPr>
        <dsp:cNvPr id="0" name=""/>
        <dsp:cNvSpPr/>
      </dsp:nvSpPr>
      <dsp:spPr>
        <a:xfrm>
          <a:off x="6797798" y="6273326"/>
          <a:ext cx="2669976" cy="1735484"/>
        </a:xfrm>
        <a:prstGeom prst="roundRect">
          <a:avLst/>
        </a:prstGeom>
        <a:solidFill>
          <a:srgbClr val="6EB39B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700" kern="1200" dirty="0"/>
            <a:t>Interazione con Secrets </a:t>
          </a:r>
          <a:r>
            <a:rPr lang="it-IT" sz="2700" kern="1200" dirty="0" err="1"/>
            <a:t>Engines</a:t>
          </a:r>
          <a:endParaRPr lang="it-IT" sz="2700" kern="1200" dirty="0"/>
        </a:p>
      </dsp:txBody>
      <dsp:txXfrm>
        <a:off x="6882517" y="6358045"/>
        <a:ext cx="2500538" cy="1566046"/>
      </dsp:txXfrm>
    </dsp:sp>
    <dsp:sp modelId="{4498F92C-5EA8-4B09-B47D-D9E2C6FCE3D7}">
      <dsp:nvSpPr>
        <dsp:cNvPr id="0" name=""/>
        <dsp:cNvSpPr/>
      </dsp:nvSpPr>
      <dsp:spPr>
        <a:xfrm>
          <a:off x="2630811" y="872483"/>
          <a:ext cx="6930377" cy="6930377"/>
        </a:xfrm>
        <a:custGeom>
          <a:avLst/>
          <a:gdLst/>
          <a:ahLst/>
          <a:cxnLst/>
          <a:rect l="0" t="0" r="0" b="0"/>
          <a:pathLst>
            <a:path>
              <a:moveTo>
                <a:pt x="4153236" y="6861381"/>
              </a:moveTo>
              <a:arcTo wR="3465188" hR="3465188" stAng="4712834" swAng="1374332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3C9259-32D4-4CF0-BEC4-F1F14A11CBC7}">
      <dsp:nvSpPr>
        <dsp:cNvPr id="0" name=""/>
        <dsp:cNvSpPr/>
      </dsp:nvSpPr>
      <dsp:spPr>
        <a:xfrm>
          <a:off x="2724224" y="6273326"/>
          <a:ext cx="2669976" cy="1735484"/>
        </a:xfrm>
        <a:prstGeom prst="roundRect">
          <a:avLst/>
        </a:prstGeom>
        <a:solidFill>
          <a:srgbClr val="6EB39B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700" kern="1200" dirty="0"/>
            <a:t>Controllo accessi tramite Policies</a:t>
          </a:r>
        </a:p>
      </dsp:txBody>
      <dsp:txXfrm>
        <a:off x="2808943" y="6358045"/>
        <a:ext cx="2500538" cy="1566046"/>
      </dsp:txXfrm>
    </dsp:sp>
    <dsp:sp modelId="{EDF267C4-3DAB-4360-9FAC-D111491111E3}">
      <dsp:nvSpPr>
        <dsp:cNvPr id="0" name=""/>
        <dsp:cNvSpPr/>
      </dsp:nvSpPr>
      <dsp:spPr>
        <a:xfrm>
          <a:off x="2630811" y="872483"/>
          <a:ext cx="6930377" cy="6930377"/>
        </a:xfrm>
        <a:custGeom>
          <a:avLst/>
          <a:gdLst/>
          <a:ahLst/>
          <a:cxnLst/>
          <a:rect l="0" t="0" r="0" b="0"/>
          <a:pathLst>
            <a:path>
              <a:moveTo>
                <a:pt x="578705" y="5382412"/>
              </a:moveTo>
              <a:arcTo wR="3465188" hR="3465188" stAng="8784456" swAng="2195114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5EF5177-CD31-484B-B060-BCFADC41EE43}">
      <dsp:nvSpPr>
        <dsp:cNvPr id="0" name=""/>
        <dsp:cNvSpPr/>
      </dsp:nvSpPr>
      <dsp:spPr>
        <a:xfrm>
          <a:off x="1465421" y="2399127"/>
          <a:ext cx="2669976" cy="1735484"/>
        </a:xfrm>
        <a:prstGeom prst="roundRect">
          <a:avLst/>
        </a:prstGeom>
        <a:solidFill>
          <a:srgbClr val="6EB39B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700" kern="1200" dirty="0"/>
            <a:t>Audit</a:t>
          </a:r>
        </a:p>
      </dsp:txBody>
      <dsp:txXfrm>
        <a:off x="1550140" y="2483846"/>
        <a:ext cx="2500538" cy="1566046"/>
      </dsp:txXfrm>
    </dsp:sp>
    <dsp:sp modelId="{93E7342B-DE41-4187-981E-62EDC3D51E19}">
      <dsp:nvSpPr>
        <dsp:cNvPr id="0" name=""/>
        <dsp:cNvSpPr/>
      </dsp:nvSpPr>
      <dsp:spPr>
        <a:xfrm>
          <a:off x="2630811" y="872483"/>
          <a:ext cx="6930377" cy="6930377"/>
        </a:xfrm>
        <a:custGeom>
          <a:avLst/>
          <a:gdLst/>
          <a:ahLst/>
          <a:cxnLst/>
          <a:rect l="0" t="0" r="0" b="0"/>
          <a:pathLst>
            <a:path>
              <a:moveTo>
                <a:pt x="604144" y="1510205"/>
              </a:moveTo>
              <a:arcTo wR="3465188" hR="3465188" stAng="12860714" swAng="1959991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63438B-0B6E-4245-A613-D6E05DEB39B3}">
      <dsp:nvSpPr>
        <dsp:cNvPr id="0" name=""/>
        <dsp:cNvSpPr/>
      </dsp:nvSpPr>
      <dsp:spPr>
        <a:xfrm>
          <a:off x="4761011" y="4741"/>
          <a:ext cx="2669976" cy="1735484"/>
        </a:xfrm>
        <a:prstGeom prst="roundRect">
          <a:avLst/>
        </a:prstGeom>
        <a:solidFill>
          <a:srgbClr val="6EB39B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700" kern="1200" dirty="0"/>
            <a:t>Autenticazione del client</a:t>
          </a:r>
        </a:p>
      </dsp:txBody>
      <dsp:txXfrm>
        <a:off x="4845730" y="89460"/>
        <a:ext cx="2500538" cy="1566046"/>
      </dsp:txXfrm>
    </dsp:sp>
    <dsp:sp modelId="{EB2FD71C-F1D9-48D7-B23A-361F2F67C884}">
      <dsp:nvSpPr>
        <dsp:cNvPr id="0" name=""/>
        <dsp:cNvSpPr/>
      </dsp:nvSpPr>
      <dsp:spPr>
        <a:xfrm>
          <a:off x="2630811" y="872483"/>
          <a:ext cx="6930377" cy="6930377"/>
        </a:xfrm>
        <a:custGeom>
          <a:avLst/>
          <a:gdLst/>
          <a:ahLst/>
          <a:cxnLst/>
          <a:rect l="0" t="0" r="0" b="0"/>
          <a:pathLst>
            <a:path>
              <a:moveTo>
                <a:pt x="4818492" y="275188"/>
              </a:moveTo>
              <a:arcTo wR="3465188" hR="3465188" stAng="17579295" swAng="1959991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8A4C532-0BEA-475D-9676-8EC67F4FBF52}">
      <dsp:nvSpPr>
        <dsp:cNvPr id="0" name=""/>
        <dsp:cNvSpPr/>
      </dsp:nvSpPr>
      <dsp:spPr>
        <a:xfrm>
          <a:off x="8056602" y="2399127"/>
          <a:ext cx="2669976" cy="1735484"/>
        </a:xfrm>
        <a:prstGeom prst="roundRect">
          <a:avLst/>
        </a:prstGeom>
        <a:solidFill>
          <a:srgbClr val="6EB39B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700" kern="1200" dirty="0"/>
            <a:t>Token di Accesso</a:t>
          </a:r>
        </a:p>
      </dsp:txBody>
      <dsp:txXfrm>
        <a:off x="8141321" y="2483846"/>
        <a:ext cx="2500538" cy="1566046"/>
      </dsp:txXfrm>
    </dsp:sp>
    <dsp:sp modelId="{FDA51805-CB0B-48BA-9DC1-AF93591ED525}">
      <dsp:nvSpPr>
        <dsp:cNvPr id="0" name=""/>
        <dsp:cNvSpPr/>
      </dsp:nvSpPr>
      <dsp:spPr>
        <a:xfrm>
          <a:off x="2630811" y="872483"/>
          <a:ext cx="6930377" cy="6930377"/>
        </a:xfrm>
        <a:custGeom>
          <a:avLst/>
          <a:gdLst/>
          <a:ahLst/>
          <a:cxnLst/>
          <a:rect l="0" t="0" r="0" b="0"/>
          <a:pathLst>
            <a:path>
              <a:moveTo>
                <a:pt x="6925651" y="3284267"/>
              </a:moveTo>
              <a:arcTo wR="3465188" hR="3465188" stAng="21420430" swAng="2195114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AD47BF7-3996-470A-ACA6-9292F1C096F6}">
      <dsp:nvSpPr>
        <dsp:cNvPr id="0" name=""/>
        <dsp:cNvSpPr/>
      </dsp:nvSpPr>
      <dsp:spPr>
        <a:xfrm>
          <a:off x="6797798" y="6273326"/>
          <a:ext cx="2669976" cy="1735484"/>
        </a:xfrm>
        <a:prstGeom prst="roundRect">
          <a:avLst/>
        </a:prstGeom>
        <a:solidFill>
          <a:srgbClr val="6EB39B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700" kern="1200" dirty="0"/>
            <a:t>Interazione con Secrets </a:t>
          </a:r>
          <a:r>
            <a:rPr lang="it-IT" sz="2700" kern="1200" dirty="0" err="1"/>
            <a:t>Engines</a:t>
          </a:r>
          <a:endParaRPr lang="it-IT" sz="2700" kern="1200" dirty="0"/>
        </a:p>
      </dsp:txBody>
      <dsp:txXfrm>
        <a:off x="6882517" y="6358045"/>
        <a:ext cx="2500538" cy="1566046"/>
      </dsp:txXfrm>
    </dsp:sp>
    <dsp:sp modelId="{4498F92C-5EA8-4B09-B47D-D9E2C6FCE3D7}">
      <dsp:nvSpPr>
        <dsp:cNvPr id="0" name=""/>
        <dsp:cNvSpPr/>
      </dsp:nvSpPr>
      <dsp:spPr>
        <a:xfrm>
          <a:off x="2630811" y="872483"/>
          <a:ext cx="6930377" cy="6930377"/>
        </a:xfrm>
        <a:custGeom>
          <a:avLst/>
          <a:gdLst/>
          <a:ahLst/>
          <a:cxnLst/>
          <a:rect l="0" t="0" r="0" b="0"/>
          <a:pathLst>
            <a:path>
              <a:moveTo>
                <a:pt x="4153236" y="6861381"/>
              </a:moveTo>
              <a:arcTo wR="3465188" hR="3465188" stAng="4712834" swAng="1374332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3C9259-32D4-4CF0-BEC4-F1F14A11CBC7}">
      <dsp:nvSpPr>
        <dsp:cNvPr id="0" name=""/>
        <dsp:cNvSpPr/>
      </dsp:nvSpPr>
      <dsp:spPr>
        <a:xfrm>
          <a:off x="2724224" y="6273326"/>
          <a:ext cx="2669976" cy="1735484"/>
        </a:xfrm>
        <a:prstGeom prst="roundRect">
          <a:avLst/>
        </a:prstGeom>
        <a:solidFill>
          <a:srgbClr val="6EB39B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700" kern="1200" dirty="0"/>
            <a:t>Controllo accessi tramite Policies</a:t>
          </a:r>
        </a:p>
      </dsp:txBody>
      <dsp:txXfrm>
        <a:off x="2808943" y="6358045"/>
        <a:ext cx="2500538" cy="1566046"/>
      </dsp:txXfrm>
    </dsp:sp>
    <dsp:sp modelId="{EDF267C4-3DAB-4360-9FAC-D111491111E3}">
      <dsp:nvSpPr>
        <dsp:cNvPr id="0" name=""/>
        <dsp:cNvSpPr/>
      </dsp:nvSpPr>
      <dsp:spPr>
        <a:xfrm>
          <a:off x="2630811" y="872483"/>
          <a:ext cx="6930377" cy="6930377"/>
        </a:xfrm>
        <a:custGeom>
          <a:avLst/>
          <a:gdLst/>
          <a:ahLst/>
          <a:cxnLst/>
          <a:rect l="0" t="0" r="0" b="0"/>
          <a:pathLst>
            <a:path>
              <a:moveTo>
                <a:pt x="578705" y="5382412"/>
              </a:moveTo>
              <a:arcTo wR="3465188" hR="3465188" stAng="8784456" swAng="2195114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5EF5177-CD31-484B-B060-BCFADC41EE43}">
      <dsp:nvSpPr>
        <dsp:cNvPr id="0" name=""/>
        <dsp:cNvSpPr/>
      </dsp:nvSpPr>
      <dsp:spPr>
        <a:xfrm>
          <a:off x="1465421" y="2399127"/>
          <a:ext cx="2669976" cy="1735484"/>
        </a:xfrm>
        <a:prstGeom prst="roundRect">
          <a:avLst/>
        </a:prstGeom>
        <a:solidFill>
          <a:srgbClr val="6EB39B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700" kern="1200" dirty="0"/>
            <a:t>Audit</a:t>
          </a:r>
        </a:p>
      </dsp:txBody>
      <dsp:txXfrm>
        <a:off x="1550140" y="2483846"/>
        <a:ext cx="2500538" cy="1566046"/>
      </dsp:txXfrm>
    </dsp:sp>
    <dsp:sp modelId="{93E7342B-DE41-4187-981E-62EDC3D51E19}">
      <dsp:nvSpPr>
        <dsp:cNvPr id="0" name=""/>
        <dsp:cNvSpPr/>
      </dsp:nvSpPr>
      <dsp:spPr>
        <a:xfrm>
          <a:off x="2630811" y="872483"/>
          <a:ext cx="6930377" cy="6930377"/>
        </a:xfrm>
        <a:custGeom>
          <a:avLst/>
          <a:gdLst/>
          <a:ahLst/>
          <a:cxnLst/>
          <a:rect l="0" t="0" r="0" b="0"/>
          <a:pathLst>
            <a:path>
              <a:moveTo>
                <a:pt x="604144" y="1510205"/>
              </a:moveTo>
              <a:arcTo wR="3465188" hR="3465188" stAng="12860714" swAng="1959991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matrix1">
  <dgm:title val=""/>
  <dgm:desc val=""/>
  <dgm:catLst>
    <dgm:cat type="matrix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clrData>
  <dgm:layoutNode name="diagram">
    <dgm:varLst>
      <dgm:chMax val="1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ctrX" for="ch" forName="matrix" refType="w" fact="0.5"/>
      <dgm:constr type="ctrY" for="ch" forName="matrix" refType="h" fact="0.5"/>
      <dgm:constr type="w" for="ch" forName="matrix" refType="w"/>
      <dgm:constr type="h" for="ch" forName="matrix" refType="h"/>
      <dgm:constr type="ctrX" for="ch" forName="centerTile" refType="w" fact="0.5"/>
      <dgm:constr type="ctrY" for="ch" forName="centerTile" refType="h" fact="0.5"/>
      <dgm:constr type="w" for="ch" forName="centerTile" refType="w" fact="0.3"/>
      <dgm:constr type="h" for="ch" forName="centerTile" refType="h" fact="0.25"/>
      <dgm:constr type="primFontSz" for="des" ptType="node" op="equ" val="65"/>
    </dgm:constrLst>
    <dgm:ruleLst/>
    <dgm:choose name="Name0">
      <dgm:if name="Name1" axis="ch" ptType="node" func="cnt" op="gte" val="1">
        <dgm:layoutNode name="matrix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tile1"/>
            <dgm:constr type="t" for="ch" forName="tile1"/>
            <dgm:constr type="r" for="ch" forName="tile1" refType="w" fact="0.5"/>
            <dgm:constr type="b" for="ch" forName="tile1" refType="h" fact="0.5"/>
            <dgm:constr type="l" for="ch" forName="tile1text" refType="l" refFor="ch" refForName="tile1"/>
            <dgm:constr type="t" for="ch" forName="tile1text" refType="t" refFor="ch" refForName="tile1"/>
            <dgm:constr type="w" for="ch" forName="tile1text" refType="w" refFor="ch" refForName="tile1"/>
            <dgm:constr type="h" for="ch" forName="tile1text" refType="h" refFor="ch" refForName="tile1" fact="0.75"/>
            <dgm:constr type="r" for="ch" forName="tile2" refType="w"/>
            <dgm:constr type="t" for="ch" forName="tile2"/>
            <dgm:constr type="l" for="ch" forName="tile2" refType="w" fact="0.5"/>
            <dgm:constr type="b" for="ch" forName="tile2" refType="h" fact="0.5"/>
            <dgm:constr type="r" for="ch" forName="tile2text" refType="r" refFor="ch" refForName="tile2"/>
            <dgm:constr type="t" for="ch" forName="tile2text" refType="t" refFor="ch" refForName="tile2"/>
            <dgm:constr type="w" for="ch" forName="tile2text" refType="w" refFor="ch" refForName="tile2"/>
            <dgm:constr type="h" for="ch" forName="tile2text" refType="h" refFor="ch" refForName="tile2" fact="0.75"/>
            <dgm:constr type="l" for="ch" forName="tile3"/>
            <dgm:constr type="b" for="ch" forName="tile3" refType="h"/>
            <dgm:constr type="r" for="ch" forName="tile3" refType="w" fact="0.5"/>
            <dgm:constr type="t" for="ch" forName="tile3" refType="h" fact="0.5"/>
            <dgm:constr type="l" for="ch" forName="tile3text" refType="l" refFor="ch" refForName="tile3"/>
            <dgm:constr type="b" for="ch" forName="tile3text" refType="b" refFor="ch" refForName="tile3"/>
            <dgm:constr type="w" for="ch" forName="tile3text" refType="w" refFor="ch" refForName="tile3"/>
            <dgm:constr type="h" for="ch" forName="tile3text" refType="h" refFor="ch" refForName="tile3" fact="0.75"/>
            <dgm:constr type="r" for="ch" forName="tile4" refType="w"/>
            <dgm:constr type="b" for="ch" forName="tile4" refType="h"/>
            <dgm:constr type="l" for="ch" forName="tile4" refType="w" fact="0.5"/>
            <dgm:constr type="t" for="ch" forName="tile4" refType="h" fact="0.5"/>
            <dgm:constr type="r" for="ch" forName="tile4text" refType="r" refFor="ch" refForName="tile4"/>
            <dgm:constr type="b" for="ch" forName="tile4text" refType="b" refFor="ch" refForName="tile4"/>
            <dgm:constr type="w" for="ch" forName="tile4text" refType="w" refFor="ch" refForName="tile4"/>
            <dgm:constr type="h" for="ch" forName="tile4text" refType="h" refFor="ch" refForName="tile4" fact="0.75"/>
          </dgm:constrLst>
          <dgm:ruleLst/>
          <dgm:layoutNode name="tile1" styleLbl="node1">
            <dgm:alg type="sp"/>
            <dgm:shape xmlns:r="http://schemas.openxmlformats.org/officeDocument/2006/relationships" rot="270" type="round1Rect" r:blip="">
              <dgm:adjLst/>
            </dgm:shape>
            <dgm:choose name="Name2">
              <dgm:if name="Name3" func="var" arg="dir" op="equ" val="norm">
                <dgm:presOf axis="ch ch desOrSelf" ptType="node node node" st="1 1 1" cnt="1 1 0"/>
              </dgm:if>
              <dgm:else name="Name4">
                <dgm:presOf axis="ch ch desOrSelf" ptType="node node node" st="1 2 1" cnt="1 1 0"/>
              </dgm:else>
            </dgm:choose>
            <dgm:constrLst/>
            <dgm:ruleLst/>
          </dgm:layoutNode>
          <dgm:layoutNode name="tile1text" styleLbl="node1">
            <dgm:varLst>
              <dgm:chMax val="0"/>
              <dgm:chPref val="0"/>
              <dgm:bulletEnabled val="1"/>
            </dgm:varLst>
            <dgm:choose name="Name5">
              <dgm:if name="Name6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7">
                <dgm:alg type="tx"/>
              </dgm:else>
            </dgm:choose>
            <dgm:shape xmlns:r="http://schemas.openxmlformats.org/officeDocument/2006/relationships" rot="270" type="rect" r:blip="" hideGeom="1">
              <dgm:adjLst>
                <dgm:adj idx="1" val="0.2"/>
              </dgm:adjLst>
            </dgm:shape>
            <dgm:choose name="Name8">
              <dgm:if name="Name9" func="var" arg="dir" op="equ" val="norm">
                <dgm:presOf axis="ch ch desOrSelf" ptType="node node node" st="1 1 1" cnt="1 1 0"/>
              </dgm:if>
              <dgm:else name="Name10">
                <dgm:presOf axis="ch ch desOrSelf" ptType="node node node" st="1 2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2" styleLbl="node1">
            <dgm:alg type="sp"/>
            <dgm:shape xmlns:r="http://schemas.openxmlformats.org/officeDocument/2006/relationships" type="round1Rect" r:blip="">
              <dgm:adjLst/>
            </dgm:shape>
            <dgm:choose name="Name11">
              <dgm:if name="Name12" func="var" arg="dir" op="equ" val="norm">
                <dgm:presOf axis="ch ch desOrSelf" ptType="node node node" st="1 2 1" cnt="1 1 0"/>
              </dgm:if>
              <dgm:else name="Name13">
                <dgm:presOf axis="ch ch desOrSelf" ptType="node node node" st="1 1 1" cnt="1 1 0"/>
              </dgm:else>
            </dgm:choose>
            <dgm:constrLst/>
            <dgm:ruleLst/>
          </dgm:layoutNode>
          <dgm:layoutNode name="tile2text" styleLbl="node1">
            <dgm:varLst>
              <dgm:chMax val="0"/>
              <dgm:chPref val="0"/>
              <dgm:bulletEnabled val="1"/>
            </dgm:varLst>
            <dgm:choose name="Name14">
              <dgm:if name="Name15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16">
                <dgm:alg type="tx"/>
              </dgm:else>
            </dgm:choose>
            <dgm:shape xmlns:r="http://schemas.openxmlformats.org/officeDocument/2006/relationships" type="rect" r:blip="" hideGeom="1">
              <dgm:adjLst/>
            </dgm:shape>
            <dgm:choose name="Name17">
              <dgm:if name="Name18" func="var" arg="dir" op="equ" val="norm">
                <dgm:presOf axis="ch ch desOrSelf" ptType="node node node" st="1 2 1" cnt="1 1 0"/>
              </dgm:if>
              <dgm:else name="Name19">
                <dgm:presOf axis="ch ch desOrSelf" ptType="node node node" st="1 1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3" styleLbl="node1">
            <dgm:alg type="sp"/>
            <dgm:shape xmlns:r="http://schemas.openxmlformats.org/officeDocument/2006/relationships" rot="180" type="round1Rect" r:blip="">
              <dgm:adjLst/>
            </dgm:shape>
            <dgm:choose name="Name20">
              <dgm:if name="Name21" func="var" arg="dir" op="equ" val="norm">
                <dgm:presOf axis="ch ch desOrSelf" ptType="node node node" st="1 3 1" cnt="1 1 0"/>
              </dgm:if>
              <dgm:else name="Name22">
                <dgm:presOf axis="ch ch desOrSelf" ptType="node node node" st="1 4 1" cnt="1 1 0"/>
              </dgm:else>
            </dgm:choose>
            <dgm:constrLst/>
            <dgm:ruleLst/>
          </dgm:layoutNode>
          <dgm:layoutNode name="tile3text" styleLbl="node1">
            <dgm:varLst>
              <dgm:chMax val="0"/>
              <dgm:chPref val="0"/>
              <dgm:bulletEnabled val="1"/>
            </dgm:varLst>
            <dgm:choose name="Name23">
              <dgm:if name="Name24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25">
                <dgm:alg type="tx"/>
              </dgm:else>
            </dgm:choose>
            <dgm:shape xmlns:r="http://schemas.openxmlformats.org/officeDocument/2006/relationships" rot="180" type="rect" r:blip="" hideGeom="1">
              <dgm:adjLst/>
            </dgm:shape>
            <dgm:choose name="Name26">
              <dgm:if name="Name27" func="var" arg="dir" op="equ" val="norm">
                <dgm:presOf axis="ch ch desOrSelf" ptType="node node node" st="1 3 1" cnt="1 1 0"/>
              </dgm:if>
              <dgm:else name="Name28">
                <dgm:presOf axis="ch ch desOrSelf" ptType="node node node" st="1 4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4" styleLbl="node1">
            <dgm:alg type="sp"/>
            <dgm:shape xmlns:r="http://schemas.openxmlformats.org/officeDocument/2006/relationships" rot="90" type="round1Rect" r:blip="">
              <dgm:adjLst/>
            </dgm:shape>
            <dgm:choose name="Name29">
              <dgm:if name="Name30" func="var" arg="dir" op="equ" val="norm">
                <dgm:presOf axis="ch ch desOrSelf" ptType="node node node" st="1 4 1" cnt="1 1 0"/>
              </dgm:if>
              <dgm:else name="Name31">
                <dgm:presOf axis="ch ch desOrSelf" ptType="node node node" st="1 3 1" cnt="1 1 0"/>
              </dgm:else>
            </dgm:choose>
            <dgm:constrLst/>
            <dgm:ruleLst/>
          </dgm:layoutNode>
          <dgm:layoutNode name="tile4text" styleLbl="node1">
            <dgm:varLst>
              <dgm:chMax val="0"/>
              <dgm:chPref val="0"/>
              <dgm:bulletEnabled val="1"/>
            </dgm:varLst>
            <dgm:choose name="Name32">
              <dgm:if name="Name33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34">
                <dgm:alg type="tx"/>
              </dgm:else>
            </dgm:choose>
            <dgm:shape xmlns:r="http://schemas.openxmlformats.org/officeDocument/2006/relationships" rot="90" type="rect" r:blip="" hideGeom="1">
              <dgm:adjLst/>
            </dgm:shape>
            <dgm:choose name="Name35">
              <dgm:if name="Name36" func="var" arg="dir" op="equ" val="norm">
                <dgm:presOf axis="ch ch desOrSelf" ptType="node node node" st="1 4 1" cnt="1 1 0"/>
              </dgm:if>
              <dgm:else name="Name37">
                <dgm:presOf axis="ch ch desOrSelf" ptType="node node node" st="1 3 1" cnt="1 1 0"/>
              </dgm:else>
            </dgm:choose>
            <dgm:constrLst/>
            <dgm:ruleLst>
              <dgm:rule type="primFontSz" val="5" fact="NaN" max="NaN"/>
            </dgm:ruleLst>
          </dgm:layoutNode>
        </dgm:layoutNode>
        <dgm:layoutNode name="centerTile" styleLbl="fgShp">
          <dgm:varLst>
            <dgm:chMax val="0"/>
            <dgm:chPref val="0"/>
          </dgm:varLst>
          <dgm:alg type="tx"/>
          <dgm:shape xmlns:r="http://schemas.openxmlformats.org/officeDocument/2006/relationships" type="roundRect" r:blip="">
            <dgm:adjLst/>
          </dgm:shape>
          <dgm:presOf axis="ch" ptType="node" cnt="1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8"/>
    </dgm:choose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matrix1">
  <dgm:title val=""/>
  <dgm:desc val=""/>
  <dgm:catLst>
    <dgm:cat type="matrix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clrData>
  <dgm:layoutNode name="diagram">
    <dgm:varLst>
      <dgm:chMax val="1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ctrX" for="ch" forName="matrix" refType="w" fact="0.5"/>
      <dgm:constr type="ctrY" for="ch" forName="matrix" refType="h" fact="0.5"/>
      <dgm:constr type="w" for="ch" forName="matrix" refType="w"/>
      <dgm:constr type="h" for="ch" forName="matrix" refType="h"/>
      <dgm:constr type="ctrX" for="ch" forName="centerTile" refType="w" fact="0.5"/>
      <dgm:constr type="ctrY" for="ch" forName="centerTile" refType="h" fact="0.5"/>
      <dgm:constr type="w" for="ch" forName="centerTile" refType="w" fact="0.3"/>
      <dgm:constr type="h" for="ch" forName="centerTile" refType="h" fact="0.25"/>
      <dgm:constr type="primFontSz" for="des" ptType="node" op="equ" val="65"/>
    </dgm:constrLst>
    <dgm:ruleLst/>
    <dgm:choose name="Name0">
      <dgm:if name="Name1" axis="ch" ptType="node" func="cnt" op="gte" val="1">
        <dgm:layoutNode name="matrix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tile1"/>
            <dgm:constr type="t" for="ch" forName="tile1"/>
            <dgm:constr type="r" for="ch" forName="tile1" refType="w" fact="0.5"/>
            <dgm:constr type="b" for="ch" forName="tile1" refType="h" fact="0.5"/>
            <dgm:constr type="l" for="ch" forName="tile1text" refType="l" refFor="ch" refForName="tile1"/>
            <dgm:constr type="t" for="ch" forName="tile1text" refType="t" refFor="ch" refForName="tile1"/>
            <dgm:constr type="w" for="ch" forName="tile1text" refType="w" refFor="ch" refForName="tile1"/>
            <dgm:constr type="h" for="ch" forName="tile1text" refType="h" refFor="ch" refForName="tile1" fact="0.75"/>
            <dgm:constr type="r" for="ch" forName="tile2" refType="w"/>
            <dgm:constr type="t" for="ch" forName="tile2"/>
            <dgm:constr type="l" for="ch" forName="tile2" refType="w" fact="0.5"/>
            <dgm:constr type="b" for="ch" forName="tile2" refType="h" fact="0.5"/>
            <dgm:constr type="r" for="ch" forName="tile2text" refType="r" refFor="ch" refForName="tile2"/>
            <dgm:constr type="t" for="ch" forName="tile2text" refType="t" refFor="ch" refForName="tile2"/>
            <dgm:constr type="w" for="ch" forName="tile2text" refType="w" refFor="ch" refForName="tile2"/>
            <dgm:constr type="h" for="ch" forName="tile2text" refType="h" refFor="ch" refForName="tile2" fact="0.75"/>
            <dgm:constr type="l" for="ch" forName="tile3"/>
            <dgm:constr type="b" for="ch" forName="tile3" refType="h"/>
            <dgm:constr type="r" for="ch" forName="tile3" refType="w" fact="0.5"/>
            <dgm:constr type="t" for="ch" forName="tile3" refType="h" fact="0.5"/>
            <dgm:constr type="l" for="ch" forName="tile3text" refType="l" refFor="ch" refForName="tile3"/>
            <dgm:constr type="b" for="ch" forName="tile3text" refType="b" refFor="ch" refForName="tile3"/>
            <dgm:constr type="w" for="ch" forName="tile3text" refType="w" refFor="ch" refForName="tile3"/>
            <dgm:constr type="h" for="ch" forName="tile3text" refType="h" refFor="ch" refForName="tile3" fact="0.75"/>
            <dgm:constr type="r" for="ch" forName="tile4" refType="w"/>
            <dgm:constr type="b" for="ch" forName="tile4" refType="h"/>
            <dgm:constr type="l" for="ch" forName="tile4" refType="w" fact="0.5"/>
            <dgm:constr type="t" for="ch" forName="tile4" refType="h" fact="0.5"/>
            <dgm:constr type="r" for="ch" forName="tile4text" refType="r" refFor="ch" refForName="tile4"/>
            <dgm:constr type="b" for="ch" forName="tile4text" refType="b" refFor="ch" refForName="tile4"/>
            <dgm:constr type="w" for="ch" forName="tile4text" refType="w" refFor="ch" refForName="tile4"/>
            <dgm:constr type="h" for="ch" forName="tile4text" refType="h" refFor="ch" refForName="tile4" fact="0.75"/>
          </dgm:constrLst>
          <dgm:ruleLst/>
          <dgm:layoutNode name="tile1" styleLbl="node1">
            <dgm:alg type="sp"/>
            <dgm:shape xmlns:r="http://schemas.openxmlformats.org/officeDocument/2006/relationships" rot="270" type="round1Rect" r:blip="">
              <dgm:adjLst/>
            </dgm:shape>
            <dgm:choose name="Name2">
              <dgm:if name="Name3" func="var" arg="dir" op="equ" val="norm">
                <dgm:presOf axis="ch ch desOrSelf" ptType="node node node" st="1 1 1" cnt="1 1 0"/>
              </dgm:if>
              <dgm:else name="Name4">
                <dgm:presOf axis="ch ch desOrSelf" ptType="node node node" st="1 2 1" cnt="1 1 0"/>
              </dgm:else>
            </dgm:choose>
            <dgm:constrLst/>
            <dgm:ruleLst/>
          </dgm:layoutNode>
          <dgm:layoutNode name="tile1text" styleLbl="node1">
            <dgm:varLst>
              <dgm:chMax val="0"/>
              <dgm:chPref val="0"/>
              <dgm:bulletEnabled val="1"/>
            </dgm:varLst>
            <dgm:choose name="Name5">
              <dgm:if name="Name6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7">
                <dgm:alg type="tx"/>
              </dgm:else>
            </dgm:choose>
            <dgm:shape xmlns:r="http://schemas.openxmlformats.org/officeDocument/2006/relationships" rot="270" type="rect" r:blip="" hideGeom="1">
              <dgm:adjLst>
                <dgm:adj idx="1" val="0.2"/>
              </dgm:adjLst>
            </dgm:shape>
            <dgm:choose name="Name8">
              <dgm:if name="Name9" func="var" arg="dir" op="equ" val="norm">
                <dgm:presOf axis="ch ch desOrSelf" ptType="node node node" st="1 1 1" cnt="1 1 0"/>
              </dgm:if>
              <dgm:else name="Name10">
                <dgm:presOf axis="ch ch desOrSelf" ptType="node node node" st="1 2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2" styleLbl="node1">
            <dgm:alg type="sp"/>
            <dgm:shape xmlns:r="http://schemas.openxmlformats.org/officeDocument/2006/relationships" type="round1Rect" r:blip="">
              <dgm:adjLst/>
            </dgm:shape>
            <dgm:choose name="Name11">
              <dgm:if name="Name12" func="var" arg="dir" op="equ" val="norm">
                <dgm:presOf axis="ch ch desOrSelf" ptType="node node node" st="1 2 1" cnt="1 1 0"/>
              </dgm:if>
              <dgm:else name="Name13">
                <dgm:presOf axis="ch ch desOrSelf" ptType="node node node" st="1 1 1" cnt="1 1 0"/>
              </dgm:else>
            </dgm:choose>
            <dgm:constrLst/>
            <dgm:ruleLst/>
          </dgm:layoutNode>
          <dgm:layoutNode name="tile2text" styleLbl="node1">
            <dgm:varLst>
              <dgm:chMax val="0"/>
              <dgm:chPref val="0"/>
              <dgm:bulletEnabled val="1"/>
            </dgm:varLst>
            <dgm:choose name="Name14">
              <dgm:if name="Name15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16">
                <dgm:alg type="tx"/>
              </dgm:else>
            </dgm:choose>
            <dgm:shape xmlns:r="http://schemas.openxmlformats.org/officeDocument/2006/relationships" type="rect" r:blip="" hideGeom="1">
              <dgm:adjLst/>
            </dgm:shape>
            <dgm:choose name="Name17">
              <dgm:if name="Name18" func="var" arg="dir" op="equ" val="norm">
                <dgm:presOf axis="ch ch desOrSelf" ptType="node node node" st="1 2 1" cnt="1 1 0"/>
              </dgm:if>
              <dgm:else name="Name19">
                <dgm:presOf axis="ch ch desOrSelf" ptType="node node node" st="1 1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3" styleLbl="node1">
            <dgm:alg type="sp"/>
            <dgm:shape xmlns:r="http://schemas.openxmlformats.org/officeDocument/2006/relationships" rot="180" type="round1Rect" r:blip="">
              <dgm:adjLst/>
            </dgm:shape>
            <dgm:choose name="Name20">
              <dgm:if name="Name21" func="var" arg="dir" op="equ" val="norm">
                <dgm:presOf axis="ch ch desOrSelf" ptType="node node node" st="1 3 1" cnt="1 1 0"/>
              </dgm:if>
              <dgm:else name="Name22">
                <dgm:presOf axis="ch ch desOrSelf" ptType="node node node" st="1 4 1" cnt="1 1 0"/>
              </dgm:else>
            </dgm:choose>
            <dgm:constrLst/>
            <dgm:ruleLst/>
          </dgm:layoutNode>
          <dgm:layoutNode name="tile3text" styleLbl="node1">
            <dgm:varLst>
              <dgm:chMax val="0"/>
              <dgm:chPref val="0"/>
              <dgm:bulletEnabled val="1"/>
            </dgm:varLst>
            <dgm:choose name="Name23">
              <dgm:if name="Name24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25">
                <dgm:alg type="tx"/>
              </dgm:else>
            </dgm:choose>
            <dgm:shape xmlns:r="http://schemas.openxmlformats.org/officeDocument/2006/relationships" rot="180" type="rect" r:blip="" hideGeom="1">
              <dgm:adjLst/>
            </dgm:shape>
            <dgm:choose name="Name26">
              <dgm:if name="Name27" func="var" arg="dir" op="equ" val="norm">
                <dgm:presOf axis="ch ch desOrSelf" ptType="node node node" st="1 3 1" cnt="1 1 0"/>
              </dgm:if>
              <dgm:else name="Name28">
                <dgm:presOf axis="ch ch desOrSelf" ptType="node node node" st="1 4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4" styleLbl="node1">
            <dgm:alg type="sp"/>
            <dgm:shape xmlns:r="http://schemas.openxmlformats.org/officeDocument/2006/relationships" rot="90" type="round1Rect" r:blip="">
              <dgm:adjLst/>
            </dgm:shape>
            <dgm:choose name="Name29">
              <dgm:if name="Name30" func="var" arg="dir" op="equ" val="norm">
                <dgm:presOf axis="ch ch desOrSelf" ptType="node node node" st="1 4 1" cnt="1 1 0"/>
              </dgm:if>
              <dgm:else name="Name31">
                <dgm:presOf axis="ch ch desOrSelf" ptType="node node node" st="1 3 1" cnt="1 1 0"/>
              </dgm:else>
            </dgm:choose>
            <dgm:constrLst/>
            <dgm:ruleLst/>
          </dgm:layoutNode>
          <dgm:layoutNode name="tile4text" styleLbl="node1">
            <dgm:varLst>
              <dgm:chMax val="0"/>
              <dgm:chPref val="0"/>
              <dgm:bulletEnabled val="1"/>
            </dgm:varLst>
            <dgm:choose name="Name32">
              <dgm:if name="Name33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34">
                <dgm:alg type="tx"/>
              </dgm:else>
            </dgm:choose>
            <dgm:shape xmlns:r="http://schemas.openxmlformats.org/officeDocument/2006/relationships" rot="90" type="rect" r:blip="" hideGeom="1">
              <dgm:adjLst/>
            </dgm:shape>
            <dgm:choose name="Name35">
              <dgm:if name="Name36" func="var" arg="dir" op="equ" val="norm">
                <dgm:presOf axis="ch ch desOrSelf" ptType="node node node" st="1 4 1" cnt="1 1 0"/>
              </dgm:if>
              <dgm:else name="Name37">
                <dgm:presOf axis="ch ch desOrSelf" ptType="node node node" st="1 3 1" cnt="1 1 0"/>
              </dgm:else>
            </dgm:choose>
            <dgm:constrLst/>
            <dgm:ruleLst>
              <dgm:rule type="primFontSz" val="5" fact="NaN" max="NaN"/>
            </dgm:ruleLst>
          </dgm:layoutNode>
        </dgm:layoutNode>
        <dgm:layoutNode name="centerTile" styleLbl="fgShp">
          <dgm:varLst>
            <dgm:chMax val="0"/>
            <dgm:chPref val="0"/>
          </dgm:varLst>
          <dgm:alg type="tx"/>
          <dgm:shape xmlns:r="http://schemas.openxmlformats.org/officeDocument/2006/relationships" type="roundRect" r:blip="">
            <dgm:adjLst/>
          </dgm:shape>
          <dgm:presOf axis="ch" ptType="node" cnt="1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8"/>
    </dgm:choose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>
          <a:extLst>
            <a:ext uri="{FF2B5EF4-FFF2-40B4-BE49-F238E27FC236}">
              <a16:creationId xmlns:a16="http://schemas.microsoft.com/office/drawing/2014/main" id="{A78B4C74-3378-5AD9-8792-C73DBB9AD6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9:notes">
            <a:extLst>
              <a:ext uri="{FF2B5EF4-FFF2-40B4-BE49-F238E27FC236}">
                <a16:creationId xmlns:a16="http://schemas.microsoft.com/office/drawing/2014/main" id="{93440D18-DABB-B55B-9A34-82C358151EF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21" name="Google Shape;421;p9:notes">
            <a:extLst>
              <a:ext uri="{FF2B5EF4-FFF2-40B4-BE49-F238E27FC236}">
                <a16:creationId xmlns:a16="http://schemas.microsoft.com/office/drawing/2014/main" id="{80730619-4498-4101-9B4B-D5EA26EADD1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401707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>
          <a:extLst>
            <a:ext uri="{FF2B5EF4-FFF2-40B4-BE49-F238E27FC236}">
              <a16:creationId xmlns:a16="http://schemas.microsoft.com/office/drawing/2014/main" id="{2C02444B-9D2E-DEE5-A3B2-928BF1D7B5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9:notes">
            <a:extLst>
              <a:ext uri="{FF2B5EF4-FFF2-40B4-BE49-F238E27FC236}">
                <a16:creationId xmlns:a16="http://schemas.microsoft.com/office/drawing/2014/main" id="{63D08673-9984-CCE8-48B8-2BB94634674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21" name="Google Shape;421;p9:notes">
            <a:extLst>
              <a:ext uri="{FF2B5EF4-FFF2-40B4-BE49-F238E27FC236}">
                <a16:creationId xmlns:a16="http://schemas.microsoft.com/office/drawing/2014/main" id="{4A6FE7CA-7E9A-C1FF-5CEA-AAF2B98DD61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094653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>
          <a:extLst>
            <a:ext uri="{FF2B5EF4-FFF2-40B4-BE49-F238E27FC236}">
              <a16:creationId xmlns:a16="http://schemas.microsoft.com/office/drawing/2014/main" id="{10ADB789-1129-7324-4E1F-D86CB45F0E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9:notes">
            <a:extLst>
              <a:ext uri="{FF2B5EF4-FFF2-40B4-BE49-F238E27FC236}">
                <a16:creationId xmlns:a16="http://schemas.microsoft.com/office/drawing/2014/main" id="{7039695B-ACBB-D1CD-9D82-44DE4E0E57D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21" name="Google Shape;421;p9:notes">
            <a:extLst>
              <a:ext uri="{FF2B5EF4-FFF2-40B4-BE49-F238E27FC236}">
                <a16:creationId xmlns:a16="http://schemas.microsoft.com/office/drawing/2014/main" id="{749D0C25-30E1-EE7B-9A8C-1F0E4F30491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248281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>
          <a:extLst>
            <a:ext uri="{FF2B5EF4-FFF2-40B4-BE49-F238E27FC236}">
              <a16:creationId xmlns:a16="http://schemas.microsoft.com/office/drawing/2014/main" id="{C6BA9A8A-5833-357F-2037-179071C425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9:notes">
            <a:extLst>
              <a:ext uri="{FF2B5EF4-FFF2-40B4-BE49-F238E27FC236}">
                <a16:creationId xmlns:a16="http://schemas.microsoft.com/office/drawing/2014/main" id="{DFD66281-56CD-94EB-F410-EC72CE78811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21" name="Google Shape;421;p9:notes">
            <a:extLst>
              <a:ext uri="{FF2B5EF4-FFF2-40B4-BE49-F238E27FC236}">
                <a16:creationId xmlns:a16="http://schemas.microsoft.com/office/drawing/2014/main" id="{D800F236-9485-118C-5369-9CADC29A7DB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072026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>
          <a:extLst>
            <a:ext uri="{FF2B5EF4-FFF2-40B4-BE49-F238E27FC236}">
              <a16:creationId xmlns:a16="http://schemas.microsoft.com/office/drawing/2014/main" id="{0E7237E3-183F-8E8C-7F13-AE4E17DEA2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:notes">
            <a:extLst>
              <a:ext uri="{FF2B5EF4-FFF2-40B4-BE49-F238E27FC236}">
                <a16:creationId xmlns:a16="http://schemas.microsoft.com/office/drawing/2014/main" id="{D0E03FC0-8CBA-8C42-ED49-7D70660C77B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4" name="Google Shape;234;p4:notes">
            <a:extLst>
              <a:ext uri="{FF2B5EF4-FFF2-40B4-BE49-F238E27FC236}">
                <a16:creationId xmlns:a16="http://schemas.microsoft.com/office/drawing/2014/main" id="{DFDFF1DE-3BB5-2577-0167-6E1E6F32F9F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577060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>
          <a:extLst>
            <a:ext uri="{FF2B5EF4-FFF2-40B4-BE49-F238E27FC236}">
              <a16:creationId xmlns:a16="http://schemas.microsoft.com/office/drawing/2014/main" id="{3692CA2B-FA5A-3818-2C6A-D74D3A1126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:notes">
            <a:extLst>
              <a:ext uri="{FF2B5EF4-FFF2-40B4-BE49-F238E27FC236}">
                <a16:creationId xmlns:a16="http://schemas.microsoft.com/office/drawing/2014/main" id="{1F97EB4C-2034-DB9D-31B2-15B19E4379D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2" name="Google Shape;192;p3:notes">
            <a:extLst>
              <a:ext uri="{FF2B5EF4-FFF2-40B4-BE49-F238E27FC236}">
                <a16:creationId xmlns:a16="http://schemas.microsoft.com/office/drawing/2014/main" id="{BBC4450A-4F6E-BF38-785C-385F3A94430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000786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>
          <a:extLst>
            <a:ext uri="{FF2B5EF4-FFF2-40B4-BE49-F238E27FC236}">
              <a16:creationId xmlns:a16="http://schemas.microsoft.com/office/drawing/2014/main" id="{7D8FAA84-5F0E-B8E3-D093-9758BB0726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:notes">
            <a:extLst>
              <a:ext uri="{FF2B5EF4-FFF2-40B4-BE49-F238E27FC236}">
                <a16:creationId xmlns:a16="http://schemas.microsoft.com/office/drawing/2014/main" id="{19E35A58-2C68-85D4-C078-E757F7D37A2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2" name="Google Shape;192;p3:notes">
            <a:extLst>
              <a:ext uri="{FF2B5EF4-FFF2-40B4-BE49-F238E27FC236}">
                <a16:creationId xmlns:a16="http://schemas.microsoft.com/office/drawing/2014/main" id="{8472996A-EB2E-4F29-EB8B-84328B78A4E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667896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>
          <a:extLst>
            <a:ext uri="{FF2B5EF4-FFF2-40B4-BE49-F238E27FC236}">
              <a16:creationId xmlns:a16="http://schemas.microsoft.com/office/drawing/2014/main" id="{5508AA02-9812-18FA-960C-9FFE27DFC3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:notes">
            <a:extLst>
              <a:ext uri="{FF2B5EF4-FFF2-40B4-BE49-F238E27FC236}">
                <a16:creationId xmlns:a16="http://schemas.microsoft.com/office/drawing/2014/main" id="{82B75588-613B-A29C-24AB-47CE35FD055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2" name="Google Shape;192;p3:notes">
            <a:extLst>
              <a:ext uri="{FF2B5EF4-FFF2-40B4-BE49-F238E27FC236}">
                <a16:creationId xmlns:a16="http://schemas.microsoft.com/office/drawing/2014/main" id="{4304190C-9845-20E7-FCEA-BA10CD6C94B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631859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>
          <a:extLst>
            <a:ext uri="{FF2B5EF4-FFF2-40B4-BE49-F238E27FC236}">
              <a16:creationId xmlns:a16="http://schemas.microsoft.com/office/drawing/2014/main" id="{41962BD6-0312-C009-EFF3-A16F2C0F21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:notes">
            <a:extLst>
              <a:ext uri="{FF2B5EF4-FFF2-40B4-BE49-F238E27FC236}">
                <a16:creationId xmlns:a16="http://schemas.microsoft.com/office/drawing/2014/main" id="{D8D25E4F-2210-D4A2-0D94-D8F8F6B0036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2" name="Google Shape;192;p3:notes">
            <a:extLst>
              <a:ext uri="{FF2B5EF4-FFF2-40B4-BE49-F238E27FC236}">
                <a16:creationId xmlns:a16="http://schemas.microsoft.com/office/drawing/2014/main" id="{4A3BE1F3-77C7-37D5-5C9F-130C4831B3E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263878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>
          <a:extLst>
            <a:ext uri="{FF2B5EF4-FFF2-40B4-BE49-F238E27FC236}">
              <a16:creationId xmlns:a16="http://schemas.microsoft.com/office/drawing/2014/main" id="{318F3CC9-A3B8-4BEC-E7CE-22360A5154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:notes">
            <a:extLst>
              <a:ext uri="{FF2B5EF4-FFF2-40B4-BE49-F238E27FC236}">
                <a16:creationId xmlns:a16="http://schemas.microsoft.com/office/drawing/2014/main" id="{BF80FDA1-13CD-B0D0-0883-20FDE769174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4" name="Google Shape;234;p4:notes">
            <a:extLst>
              <a:ext uri="{FF2B5EF4-FFF2-40B4-BE49-F238E27FC236}">
                <a16:creationId xmlns:a16="http://schemas.microsoft.com/office/drawing/2014/main" id="{17AED2C0-9E39-049C-1649-F9D66A4E9F4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447594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2" name="Google Shape;19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>
          <a:extLst>
            <a:ext uri="{FF2B5EF4-FFF2-40B4-BE49-F238E27FC236}">
              <a16:creationId xmlns:a16="http://schemas.microsoft.com/office/drawing/2014/main" id="{E46F03C2-5430-DA35-3C01-3E95598F91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:notes">
            <a:extLst>
              <a:ext uri="{FF2B5EF4-FFF2-40B4-BE49-F238E27FC236}">
                <a16:creationId xmlns:a16="http://schemas.microsoft.com/office/drawing/2014/main" id="{539C2EF9-F0CA-699E-345F-2EDB0B42680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2" name="Google Shape;192;p3:notes">
            <a:extLst>
              <a:ext uri="{FF2B5EF4-FFF2-40B4-BE49-F238E27FC236}">
                <a16:creationId xmlns:a16="http://schemas.microsoft.com/office/drawing/2014/main" id="{4C1C9309-2B40-089D-62E2-0F42D8AB57C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5490815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>
          <a:extLst>
            <a:ext uri="{FF2B5EF4-FFF2-40B4-BE49-F238E27FC236}">
              <a16:creationId xmlns:a16="http://schemas.microsoft.com/office/drawing/2014/main" id="{4228CB5C-2C76-84C0-F2E1-227E2E5931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:notes">
            <a:extLst>
              <a:ext uri="{FF2B5EF4-FFF2-40B4-BE49-F238E27FC236}">
                <a16:creationId xmlns:a16="http://schemas.microsoft.com/office/drawing/2014/main" id="{9B1C73FC-F257-F9B8-28DB-8335C44DCAF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2" name="Google Shape;192;p3:notes">
            <a:extLst>
              <a:ext uri="{FF2B5EF4-FFF2-40B4-BE49-F238E27FC236}">
                <a16:creationId xmlns:a16="http://schemas.microsoft.com/office/drawing/2014/main" id="{D799737C-42F1-84BE-F85E-E122917D3C0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9443376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>
          <a:extLst>
            <a:ext uri="{FF2B5EF4-FFF2-40B4-BE49-F238E27FC236}">
              <a16:creationId xmlns:a16="http://schemas.microsoft.com/office/drawing/2014/main" id="{73417041-49D2-6FE5-206F-8B8A86A23C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:notes">
            <a:extLst>
              <a:ext uri="{FF2B5EF4-FFF2-40B4-BE49-F238E27FC236}">
                <a16:creationId xmlns:a16="http://schemas.microsoft.com/office/drawing/2014/main" id="{F154F76C-34B3-31F8-A99A-B306D222E05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2" name="Google Shape;192;p3:notes">
            <a:extLst>
              <a:ext uri="{FF2B5EF4-FFF2-40B4-BE49-F238E27FC236}">
                <a16:creationId xmlns:a16="http://schemas.microsoft.com/office/drawing/2014/main" id="{3F4714F9-BDC5-530C-7213-41524CCED80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7177183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>
          <a:extLst>
            <a:ext uri="{FF2B5EF4-FFF2-40B4-BE49-F238E27FC236}">
              <a16:creationId xmlns:a16="http://schemas.microsoft.com/office/drawing/2014/main" id="{3F47133D-95B1-3460-7EB0-0845D611A4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:notes">
            <a:extLst>
              <a:ext uri="{FF2B5EF4-FFF2-40B4-BE49-F238E27FC236}">
                <a16:creationId xmlns:a16="http://schemas.microsoft.com/office/drawing/2014/main" id="{5B1AFA58-CCE7-ABFB-E8D9-F03DF38AAA8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2" name="Google Shape;192;p3:notes">
            <a:extLst>
              <a:ext uri="{FF2B5EF4-FFF2-40B4-BE49-F238E27FC236}">
                <a16:creationId xmlns:a16="http://schemas.microsoft.com/office/drawing/2014/main" id="{C2E6BF5E-71F1-3B26-A05F-5A172C4884C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526845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>
          <a:extLst>
            <a:ext uri="{FF2B5EF4-FFF2-40B4-BE49-F238E27FC236}">
              <a16:creationId xmlns:a16="http://schemas.microsoft.com/office/drawing/2014/main" id="{7F234E41-726C-F1AC-0E45-66BCCD565B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:notes">
            <a:extLst>
              <a:ext uri="{FF2B5EF4-FFF2-40B4-BE49-F238E27FC236}">
                <a16:creationId xmlns:a16="http://schemas.microsoft.com/office/drawing/2014/main" id="{2330565B-2D5E-A690-B79F-4B6BE314764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Access control</a:t>
            </a:r>
            <a:endParaRPr dirty="0"/>
          </a:p>
        </p:txBody>
      </p:sp>
      <p:sp>
        <p:nvSpPr>
          <p:cNvPr id="192" name="Google Shape;192;p3:notes">
            <a:extLst>
              <a:ext uri="{FF2B5EF4-FFF2-40B4-BE49-F238E27FC236}">
                <a16:creationId xmlns:a16="http://schemas.microsoft.com/office/drawing/2014/main" id="{A2A7BED5-329A-15F5-3198-54CD41FF361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2063337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>
          <a:extLst>
            <a:ext uri="{FF2B5EF4-FFF2-40B4-BE49-F238E27FC236}">
              <a16:creationId xmlns:a16="http://schemas.microsoft.com/office/drawing/2014/main" id="{7D668135-7A84-D3D4-FBCE-077BD7F7AF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:notes">
            <a:extLst>
              <a:ext uri="{FF2B5EF4-FFF2-40B4-BE49-F238E27FC236}">
                <a16:creationId xmlns:a16="http://schemas.microsoft.com/office/drawing/2014/main" id="{2F3E2083-73EF-5F84-E17D-F776C861728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2" name="Google Shape;192;p3:notes">
            <a:extLst>
              <a:ext uri="{FF2B5EF4-FFF2-40B4-BE49-F238E27FC236}">
                <a16:creationId xmlns:a16="http://schemas.microsoft.com/office/drawing/2014/main" id="{B258758C-A122-B471-33F6-9FE18B870DE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569560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>
          <a:extLst>
            <a:ext uri="{FF2B5EF4-FFF2-40B4-BE49-F238E27FC236}">
              <a16:creationId xmlns:a16="http://schemas.microsoft.com/office/drawing/2014/main" id="{F5A568D2-EE20-1A4C-7ECB-22EE8A7E08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:notes">
            <a:extLst>
              <a:ext uri="{FF2B5EF4-FFF2-40B4-BE49-F238E27FC236}">
                <a16:creationId xmlns:a16="http://schemas.microsoft.com/office/drawing/2014/main" id="{ADC756DD-702B-D0D9-7A41-005495111B7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2" name="Google Shape;192;p3:notes">
            <a:extLst>
              <a:ext uri="{FF2B5EF4-FFF2-40B4-BE49-F238E27FC236}">
                <a16:creationId xmlns:a16="http://schemas.microsoft.com/office/drawing/2014/main" id="{557CF268-8A2C-3B95-9A89-8C7DA2FFCFF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5587313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>
          <a:extLst>
            <a:ext uri="{FF2B5EF4-FFF2-40B4-BE49-F238E27FC236}">
              <a16:creationId xmlns:a16="http://schemas.microsoft.com/office/drawing/2014/main" id="{F3069BB8-C26B-25B7-6DB1-97C718AD0F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:notes">
            <a:extLst>
              <a:ext uri="{FF2B5EF4-FFF2-40B4-BE49-F238E27FC236}">
                <a16:creationId xmlns:a16="http://schemas.microsoft.com/office/drawing/2014/main" id="{43A25166-17D8-9B42-16A4-2159239890C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2" name="Google Shape;192;p3:notes">
            <a:extLst>
              <a:ext uri="{FF2B5EF4-FFF2-40B4-BE49-F238E27FC236}">
                <a16:creationId xmlns:a16="http://schemas.microsoft.com/office/drawing/2014/main" id="{2589E13B-A961-A063-2D55-F025096526E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8387677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>
          <a:extLst>
            <a:ext uri="{FF2B5EF4-FFF2-40B4-BE49-F238E27FC236}">
              <a16:creationId xmlns:a16="http://schemas.microsoft.com/office/drawing/2014/main" id="{50A1CDED-46BE-3175-89CD-3566D0C4FB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:notes">
            <a:extLst>
              <a:ext uri="{FF2B5EF4-FFF2-40B4-BE49-F238E27FC236}">
                <a16:creationId xmlns:a16="http://schemas.microsoft.com/office/drawing/2014/main" id="{8AB6FC4B-FF36-A824-A13D-1480986AAF2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2" name="Google Shape;192;p3:notes">
            <a:extLst>
              <a:ext uri="{FF2B5EF4-FFF2-40B4-BE49-F238E27FC236}">
                <a16:creationId xmlns:a16="http://schemas.microsoft.com/office/drawing/2014/main" id="{8ED02264-2618-7BEC-2334-872921B9B7B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8582406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>
          <a:extLst>
            <a:ext uri="{FF2B5EF4-FFF2-40B4-BE49-F238E27FC236}">
              <a16:creationId xmlns:a16="http://schemas.microsoft.com/office/drawing/2014/main" id="{2D2272E8-DC7A-E9AE-BA0C-4FC05CDF37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:notes">
            <a:extLst>
              <a:ext uri="{FF2B5EF4-FFF2-40B4-BE49-F238E27FC236}">
                <a16:creationId xmlns:a16="http://schemas.microsoft.com/office/drawing/2014/main" id="{D8EFA392-B8A2-9C47-67E6-29FAA6C5BC9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2" name="Google Shape;192;p3:notes">
            <a:extLst>
              <a:ext uri="{FF2B5EF4-FFF2-40B4-BE49-F238E27FC236}">
                <a16:creationId xmlns:a16="http://schemas.microsoft.com/office/drawing/2014/main" id="{A2033C94-6A20-C810-6DCA-9E0DD0CDD21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026960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4" name="Google Shape;23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>
          <a:extLst>
            <a:ext uri="{FF2B5EF4-FFF2-40B4-BE49-F238E27FC236}">
              <a16:creationId xmlns:a16="http://schemas.microsoft.com/office/drawing/2014/main" id="{22664867-2211-B99F-D69A-CAE304C66D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:notes">
            <a:extLst>
              <a:ext uri="{FF2B5EF4-FFF2-40B4-BE49-F238E27FC236}">
                <a16:creationId xmlns:a16="http://schemas.microsoft.com/office/drawing/2014/main" id="{DB42005C-1C29-F333-AD7F-F68E450B65D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2" name="Google Shape;192;p3:notes">
            <a:extLst>
              <a:ext uri="{FF2B5EF4-FFF2-40B4-BE49-F238E27FC236}">
                <a16:creationId xmlns:a16="http://schemas.microsoft.com/office/drawing/2014/main" id="{5B7DF7B8-2321-4616-00CA-3730D2DED6A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4595961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>
          <a:extLst>
            <a:ext uri="{FF2B5EF4-FFF2-40B4-BE49-F238E27FC236}">
              <a16:creationId xmlns:a16="http://schemas.microsoft.com/office/drawing/2014/main" id="{FF468EE1-490F-E1DF-0AA8-27098F7EB7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:notes">
            <a:extLst>
              <a:ext uri="{FF2B5EF4-FFF2-40B4-BE49-F238E27FC236}">
                <a16:creationId xmlns:a16="http://schemas.microsoft.com/office/drawing/2014/main" id="{43FC8A48-90E8-28F6-F7B0-45E8388134B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2" name="Google Shape;192;p3:notes">
            <a:extLst>
              <a:ext uri="{FF2B5EF4-FFF2-40B4-BE49-F238E27FC236}">
                <a16:creationId xmlns:a16="http://schemas.microsoft.com/office/drawing/2014/main" id="{51C791C5-0A77-D5D9-7478-584470DE41A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8153278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>
          <a:extLst>
            <a:ext uri="{FF2B5EF4-FFF2-40B4-BE49-F238E27FC236}">
              <a16:creationId xmlns:a16="http://schemas.microsoft.com/office/drawing/2014/main" id="{E140310C-7478-3602-FAAF-62112648E5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:notes">
            <a:extLst>
              <a:ext uri="{FF2B5EF4-FFF2-40B4-BE49-F238E27FC236}">
                <a16:creationId xmlns:a16="http://schemas.microsoft.com/office/drawing/2014/main" id="{B6327554-5BF1-2437-B8F7-1CB2291B5FE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2" name="Google Shape;192;p3:notes">
            <a:extLst>
              <a:ext uri="{FF2B5EF4-FFF2-40B4-BE49-F238E27FC236}">
                <a16:creationId xmlns:a16="http://schemas.microsoft.com/office/drawing/2014/main" id="{2B89E1BB-D908-04AD-7A02-38C6DAFDE3F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0793638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>
          <a:extLst>
            <a:ext uri="{FF2B5EF4-FFF2-40B4-BE49-F238E27FC236}">
              <a16:creationId xmlns:a16="http://schemas.microsoft.com/office/drawing/2014/main" id="{1373F557-E2AB-1633-2BBA-21D21A66CE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:notes">
            <a:extLst>
              <a:ext uri="{FF2B5EF4-FFF2-40B4-BE49-F238E27FC236}">
                <a16:creationId xmlns:a16="http://schemas.microsoft.com/office/drawing/2014/main" id="{324E574B-841D-470F-CE4A-D67AA4998EE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2" name="Google Shape;192;p3:notes">
            <a:extLst>
              <a:ext uri="{FF2B5EF4-FFF2-40B4-BE49-F238E27FC236}">
                <a16:creationId xmlns:a16="http://schemas.microsoft.com/office/drawing/2014/main" id="{F14D920D-8618-9570-AF34-5E431AA3101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4714859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>
          <a:extLst>
            <a:ext uri="{FF2B5EF4-FFF2-40B4-BE49-F238E27FC236}">
              <a16:creationId xmlns:a16="http://schemas.microsoft.com/office/drawing/2014/main" id="{1E80C4C3-8266-53CA-A041-B6F399CB8B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:notes">
            <a:extLst>
              <a:ext uri="{FF2B5EF4-FFF2-40B4-BE49-F238E27FC236}">
                <a16:creationId xmlns:a16="http://schemas.microsoft.com/office/drawing/2014/main" id="{0D48253E-DECA-F3D4-EC45-5C143AED2EC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100" b="1" i="0" strike="noStrike" cap="none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Shamir's</a:t>
            </a:r>
            <a:r>
              <a:rPr lang="it-IT" sz="1100" b="1" i="0" strike="noStrike" cap="none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Secret Sharing  = </a:t>
            </a:r>
            <a:r>
              <a:rPr lang="it-IT" sz="1100" b="1" i="0" strike="noStrike" cap="none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unseal</a:t>
            </a:r>
            <a:endParaRPr dirty="0"/>
          </a:p>
        </p:txBody>
      </p:sp>
      <p:sp>
        <p:nvSpPr>
          <p:cNvPr id="192" name="Google Shape;192;p3:notes">
            <a:extLst>
              <a:ext uri="{FF2B5EF4-FFF2-40B4-BE49-F238E27FC236}">
                <a16:creationId xmlns:a16="http://schemas.microsoft.com/office/drawing/2014/main" id="{E00A3038-EE05-FD5D-1B7E-50C0E05292C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3426650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>
          <a:extLst>
            <a:ext uri="{FF2B5EF4-FFF2-40B4-BE49-F238E27FC236}">
              <a16:creationId xmlns:a16="http://schemas.microsoft.com/office/drawing/2014/main" id="{F9C2812D-213D-AD50-BB79-90AA7BB386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:notes">
            <a:extLst>
              <a:ext uri="{FF2B5EF4-FFF2-40B4-BE49-F238E27FC236}">
                <a16:creationId xmlns:a16="http://schemas.microsoft.com/office/drawing/2014/main" id="{A45BF68B-6399-8CFA-3F77-172B7472228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2" name="Google Shape;192;p3:notes">
            <a:extLst>
              <a:ext uri="{FF2B5EF4-FFF2-40B4-BE49-F238E27FC236}">
                <a16:creationId xmlns:a16="http://schemas.microsoft.com/office/drawing/2014/main" id="{B4A5DEEC-CE89-6560-8832-83660DFEC22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7243610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>
          <a:extLst>
            <a:ext uri="{FF2B5EF4-FFF2-40B4-BE49-F238E27FC236}">
              <a16:creationId xmlns:a16="http://schemas.microsoft.com/office/drawing/2014/main" id="{28E0807D-6690-2A49-93CD-2861BAB7B3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:notes">
            <a:extLst>
              <a:ext uri="{FF2B5EF4-FFF2-40B4-BE49-F238E27FC236}">
                <a16:creationId xmlns:a16="http://schemas.microsoft.com/office/drawing/2014/main" id="{C487E175-808B-119B-41AF-1A00C10D74C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2" name="Google Shape;192;p3:notes">
            <a:extLst>
              <a:ext uri="{FF2B5EF4-FFF2-40B4-BE49-F238E27FC236}">
                <a16:creationId xmlns:a16="http://schemas.microsoft.com/office/drawing/2014/main" id="{96248F7C-C1D7-DD4A-1071-ECB7FAB43EC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9492067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>
          <a:extLst>
            <a:ext uri="{FF2B5EF4-FFF2-40B4-BE49-F238E27FC236}">
              <a16:creationId xmlns:a16="http://schemas.microsoft.com/office/drawing/2014/main" id="{6E5E83F9-5F5A-F91E-8EA7-A621B2A2FA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:notes">
            <a:extLst>
              <a:ext uri="{FF2B5EF4-FFF2-40B4-BE49-F238E27FC236}">
                <a16:creationId xmlns:a16="http://schemas.microsoft.com/office/drawing/2014/main" id="{4FB6C9EE-2918-8E5C-A401-24FFBC1CF99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2" name="Google Shape;192;p3:notes">
            <a:extLst>
              <a:ext uri="{FF2B5EF4-FFF2-40B4-BE49-F238E27FC236}">
                <a16:creationId xmlns:a16="http://schemas.microsoft.com/office/drawing/2014/main" id="{1F8E595F-82AE-2992-4470-63147250F8A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0874904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>
          <a:extLst>
            <a:ext uri="{FF2B5EF4-FFF2-40B4-BE49-F238E27FC236}">
              <a16:creationId xmlns:a16="http://schemas.microsoft.com/office/drawing/2014/main" id="{1161EDD2-AAC6-131E-A7D3-A7E564336C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:notes">
            <a:extLst>
              <a:ext uri="{FF2B5EF4-FFF2-40B4-BE49-F238E27FC236}">
                <a16:creationId xmlns:a16="http://schemas.microsoft.com/office/drawing/2014/main" id="{18DD4AC9-8F85-6E29-A32B-BE5E5050663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2" name="Google Shape;192;p3:notes">
            <a:extLst>
              <a:ext uri="{FF2B5EF4-FFF2-40B4-BE49-F238E27FC236}">
                <a16:creationId xmlns:a16="http://schemas.microsoft.com/office/drawing/2014/main" id="{4CC514D2-291F-DE59-AA51-A8FAB4AEAC1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1797327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>
          <a:extLst>
            <a:ext uri="{FF2B5EF4-FFF2-40B4-BE49-F238E27FC236}">
              <a16:creationId xmlns:a16="http://schemas.microsoft.com/office/drawing/2014/main" id="{AB3CD907-B231-3A46-0B0F-42D5A97EC3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:notes">
            <a:extLst>
              <a:ext uri="{FF2B5EF4-FFF2-40B4-BE49-F238E27FC236}">
                <a16:creationId xmlns:a16="http://schemas.microsoft.com/office/drawing/2014/main" id="{83940B60-332C-FD2A-BB71-98B2ABEA65B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2" name="Google Shape;192;p3:notes">
            <a:extLst>
              <a:ext uri="{FF2B5EF4-FFF2-40B4-BE49-F238E27FC236}">
                <a16:creationId xmlns:a16="http://schemas.microsoft.com/office/drawing/2014/main" id="{BDEF1336-4D0C-188A-185A-8EC194A91CA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551234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>
          <a:extLst>
            <a:ext uri="{FF2B5EF4-FFF2-40B4-BE49-F238E27FC236}">
              <a16:creationId xmlns:a16="http://schemas.microsoft.com/office/drawing/2014/main" id="{B2449134-ADDE-4923-9CA4-6E839DF70D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:notes">
            <a:extLst>
              <a:ext uri="{FF2B5EF4-FFF2-40B4-BE49-F238E27FC236}">
                <a16:creationId xmlns:a16="http://schemas.microsoft.com/office/drawing/2014/main" id="{8520D553-A3CC-8515-ABDA-BA133EB3B64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2" name="Google Shape;192;p3:notes">
            <a:extLst>
              <a:ext uri="{FF2B5EF4-FFF2-40B4-BE49-F238E27FC236}">
                <a16:creationId xmlns:a16="http://schemas.microsoft.com/office/drawing/2014/main" id="{C40D6561-E542-6540-4F7C-A0599549F28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1432851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>
          <a:extLst>
            <a:ext uri="{FF2B5EF4-FFF2-40B4-BE49-F238E27FC236}">
              <a16:creationId xmlns:a16="http://schemas.microsoft.com/office/drawing/2014/main" id="{C834EC8D-9350-BC6C-17DD-491B721386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:notes">
            <a:extLst>
              <a:ext uri="{FF2B5EF4-FFF2-40B4-BE49-F238E27FC236}">
                <a16:creationId xmlns:a16="http://schemas.microsoft.com/office/drawing/2014/main" id="{608F8819-0B92-0746-8F9F-05A41F72CB1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2" name="Google Shape;192;p3:notes">
            <a:extLst>
              <a:ext uri="{FF2B5EF4-FFF2-40B4-BE49-F238E27FC236}">
                <a16:creationId xmlns:a16="http://schemas.microsoft.com/office/drawing/2014/main" id="{C3167DB7-8B79-C154-7FC1-40D2B1A3235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2670336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>
          <a:extLst>
            <a:ext uri="{FF2B5EF4-FFF2-40B4-BE49-F238E27FC236}">
              <a16:creationId xmlns:a16="http://schemas.microsoft.com/office/drawing/2014/main" id="{4445E969-C562-2751-3E4C-245BF2A3CE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:notes">
            <a:extLst>
              <a:ext uri="{FF2B5EF4-FFF2-40B4-BE49-F238E27FC236}">
                <a16:creationId xmlns:a16="http://schemas.microsoft.com/office/drawing/2014/main" id="{F2E67DF1-792E-455A-ED84-FBDEAB330A9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2" name="Google Shape;192;p3:notes">
            <a:extLst>
              <a:ext uri="{FF2B5EF4-FFF2-40B4-BE49-F238E27FC236}">
                <a16:creationId xmlns:a16="http://schemas.microsoft.com/office/drawing/2014/main" id="{D1D91712-98AD-5FE7-12D1-042E518C3FF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4928678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>
          <a:extLst>
            <a:ext uri="{FF2B5EF4-FFF2-40B4-BE49-F238E27FC236}">
              <a16:creationId xmlns:a16="http://schemas.microsoft.com/office/drawing/2014/main" id="{D34FA086-170D-C6C1-C710-3FD74C464A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:notes">
            <a:extLst>
              <a:ext uri="{FF2B5EF4-FFF2-40B4-BE49-F238E27FC236}">
                <a16:creationId xmlns:a16="http://schemas.microsoft.com/office/drawing/2014/main" id="{06DDA601-37F5-77C1-7D96-13B3FCF546F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4" name="Google Shape;234;p4:notes">
            <a:extLst>
              <a:ext uri="{FF2B5EF4-FFF2-40B4-BE49-F238E27FC236}">
                <a16:creationId xmlns:a16="http://schemas.microsoft.com/office/drawing/2014/main" id="{6DFEDB84-FE0B-5A0F-491C-060D8A37E9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7591760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>
          <a:extLst>
            <a:ext uri="{FF2B5EF4-FFF2-40B4-BE49-F238E27FC236}">
              <a16:creationId xmlns:a16="http://schemas.microsoft.com/office/drawing/2014/main" id="{B787BB3D-E493-1E65-DB43-8B49F51F99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:notes">
            <a:extLst>
              <a:ext uri="{FF2B5EF4-FFF2-40B4-BE49-F238E27FC236}">
                <a16:creationId xmlns:a16="http://schemas.microsoft.com/office/drawing/2014/main" id="{5A7C06CB-477D-BE7F-90D9-C35D463F12B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2" name="Google Shape;192;p3:notes">
            <a:extLst>
              <a:ext uri="{FF2B5EF4-FFF2-40B4-BE49-F238E27FC236}">
                <a16:creationId xmlns:a16="http://schemas.microsoft.com/office/drawing/2014/main" id="{CFA70069-EF28-7EA8-481E-26DD010BE16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20240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>
          <a:extLst>
            <a:ext uri="{FF2B5EF4-FFF2-40B4-BE49-F238E27FC236}">
              <a16:creationId xmlns:a16="http://schemas.microsoft.com/office/drawing/2014/main" id="{119E57D1-7005-8E53-E58F-AB7B28EDE4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:notes">
            <a:extLst>
              <a:ext uri="{FF2B5EF4-FFF2-40B4-BE49-F238E27FC236}">
                <a16:creationId xmlns:a16="http://schemas.microsoft.com/office/drawing/2014/main" id="{D7A61103-3009-8B0A-DEFD-22E6EA3BA2E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2" name="Google Shape;192;p3:notes">
            <a:extLst>
              <a:ext uri="{FF2B5EF4-FFF2-40B4-BE49-F238E27FC236}">
                <a16:creationId xmlns:a16="http://schemas.microsoft.com/office/drawing/2014/main" id="{B4D4B9E6-D155-7181-12A9-D5C21645A58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6120319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>
          <a:extLst>
            <a:ext uri="{FF2B5EF4-FFF2-40B4-BE49-F238E27FC236}">
              <a16:creationId xmlns:a16="http://schemas.microsoft.com/office/drawing/2014/main" id="{1291CED9-7056-A65F-2496-B5C81C26DF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:notes">
            <a:extLst>
              <a:ext uri="{FF2B5EF4-FFF2-40B4-BE49-F238E27FC236}">
                <a16:creationId xmlns:a16="http://schemas.microsoft.com/office/drawing/2014/main" id="{0C43AF15-54BB-EDFE-66E8-E51B984C1F3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2" name="Google Shape;192;p3:notes">
            <a:extLst>
              <a:ext uri="{FF2B5EF4-FFF2-40B4-BE49-F238E27FC236}">
                <a16:creationId xmlns:a16="http://schemas.microsoft.com/office/drawing/2014/main" id="{6D075F99-4916-8865-EDC0-0ED4E57B942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8897341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>
          <a:extLst>
            <a:ext uri="{FF2B5EF4-FFF2-40B4-BE49-F238E27FC236}">
              <a16:creationId xmlns:a16="http://schemas.microsoft.com/office/drawing/2014/main" id="{097F12B5-24A2-48A1-BBCA-6B448C0206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:notes">
            <a:extLst>
              <a:ext uri="{FF2B5EF4-FFF2-40B4-BE49-F238E27FC236}">
                <a16:creationId xmlns:a16="http://schemas.microsoft.com/office/drawing/2014/main" id="{FE8FB5FA-1EEF-2941-477C-AA384F0554B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2" name="Google Shape;192;p3:notes">
            <a:extLst>
              <a:ext uri="{FF2B5EF4-FFF2-40B4-BE49-F238E27FC236}">
                <a16:creationId xmlns:a16="http://schemas.microsoft.com/office/drawing/2014/main" id="{1E1150E3-C779-4DCD-E5DC-F21EA22D823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75382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>
          <a:extLst>
            <a:ext uri="{FF2B5EF4-FFF2-40B4-BE49-F238E27FC236}">
              <a16:creationId xmlns:a16="http://schemas.microsoft.com/office/drawing/2014/main" id="{50752550-8B61-13D4-8B7E-7C7EC4ED05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:notes">
            <a:extLst>
              <a:ext uri="{FF2B5EF4-FFF2-40B4-BE49-F238E27FC236}">
                <a16:creationId xmlns:a16="http://schemas.microsoft.com/office/drawing/2014/main" id="{C9B13C4C-F165-B219-A64E-16FD7A3948F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2" name="Google Shape;192;p3:notes">
            <a:extLst>
              <a:ext uri="{FF2B5EF4-FFF2-40B4-BE49-F238E27FC236}">
                <a16:creationId xmlns:a16="http://schemas.microsoft.com/office/drawing/2014/main" id="{C12D66A5-178E-4FE7-BDD3-E35D7D810BD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4566342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>
          <a:extLst>
            <a:ext uri="{FF2B5EF4-FFF2-40B4-BE49-F238E27FC236}">
              <a16:creationId xmlns:a16="http://schemas.microsoft.com/office/drawing/2014/main" id="{CD91D0C1-ADCA-A824-80B0-3E6592BC91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:notes">
            <a:extLst>
              <a:ext uri="{FF2B5EF4-FFF2-40B4-BE49-F238E27FC236}">
                <a16:creationId xmlns:a16="http://schemas.microsoft.com/office/drawing/2014/main" id="{B4F06420-AD0D-0096-2600-0C355D581F9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2" name="Google Shape;192;p3:notes">
            <a:extLst>
              <a:ext uri="{FF2B5EF4-FFF2-40B4-BE49-F238E27FC236}">
                <a16:creationId xmlns:a16="http://schemas.microsoft.com/office/drawing/2014/main" id="{090ADC6E-7CB8-5ED4-4989-44C9DCBCD5F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246870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>
          <a:extLst>
            <a:ext uri="{FF2B5EF4-FFF2-40B4-BE49-F238E27FC236}">
              <a16:creationId xmlns:a16="http://schemas.microsoft.com/office/drawing/2014/main" id="{65797070-A623-27FB-3FB6-A2C8E35BF7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:notes">
            <a:extLst>
              <a:ext uri="{FF2B5EF4-FFF2-40B4-BE49-F238E27FC236}">
                <a16:creationId xmlns:a16="http://schemas.microsoft.com/office/drawing/2014/main" id="{820661A2-1367-557F-8D9A-4FFAFC73A00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2" name="Google Shape;192;p3:notes">
            <a:extLst>
              <a:ext uri="{FF2B5EF4-FFF2-40B4-BE49-F238E27FC236}">
                <a16:creationId xmlns:a16="http://schemas.microsoft.com/office/drawing/2014/main" id="{E963B115-8848-8901-4258-BF9AC0FCC4E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462945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>
          <a:extLst>
            <a:ext uri="{FF2B5EF4-FFF2-40B4-BE49-F238E27FC236}">
              <a16:creationId xmlns:a16="http://schemas.microsoft.com/office/drawing/2014/main" id="{DA20F227-A56B-7EAA-867A-3276351724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:notes">
            <a:extLst>
              <a:ext uri="{FF2B5EF4-FFF2-40B4-BE49-F238E27FC236}">
                <a16:creationId xmlns:a16="http://schemas.microsoft.com/office/drawing/2014/main" id="{41563DC4-F0B8-CA0F-D85F-BAED9F9EF8A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2" name="Google Shape;192;p3:notes">
            <a:extLst>
              <a:ext uri="{FF2B5EF4-FFF2-40B4-BE49-F238E27FC236}">
                <a16:creationId xmlns:a16="http://schemas.microsoft.com/office/drawing/2014/main" id="{EACFBDBC-70E1-C264-C067-3AAFCDCAC55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5343961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>
          <a:extLst>
            <a:ext uri="{FF2B5EF4-FFF2-40B4-BE49-F238E27FC236}">
              <a16:creationId xmlns:a16="http://schemas.microsoft.com/office/drawing/2014/main" id="{E7DC51BF-8D7C-4BCE-7D99-3041E20CD6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:notes">
            <a:extLst>
              <a:ext uri="{FF2B5EF4-FFF2-40B4-BE49-F238E27FC236}">
                <a16:creationId xmlns:a16="http://schemas.microsoft.com/office/drawing/2014/main" id="{19FBF8BE-A7A3-7D52-CEAD-2206251D31D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2" name="Google Shape;192;p3:notes">
            <a:extLst>
              <a:ext uri="{FF2B5EF4-FFF2-40B4-BE49-F238E27FC236}">
                <a16:creationId xmlns:a16="http://schemas.microsoft.com/office/drawing/2014/main" id="{82E4152B-9635-1B1C-B947-221FDD45E01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5841906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>
          <a:extLst>
            <a:ext uri="{FF2B5EF4-FFF2-40B4-BE49-F238E27FC236}">
              <a16:creationId xmlns:a16="http://schemas.microsoft.com/office/drawing/2014/main" id="{2CCD8DA7-330F-BB0B-F5F9-175E649DC0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:notes">
            <a:extLst>
              <a:ext uri="{FF2B5EF4-FFF2-40B4-BE49-F238E27FC236}">
                <a16:creationId xmlns:a16="http://schemas.microsoft.com/office/drawing/2014/main" id="{F0048394-E226-92B8-9116-4503C8C166C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2" name="Google Shape;192;p3:notes">
            <a:extLst>
              <a:ext uri="{FF2B5EF4-FFF2-40B4-BE49-F238E27FC236}">
                <a16:creationId xmlns:a16="http://schemas.microsoft.com/office/drawing/2014/main" id="{21BFD153-F233-9838-08FE-1770B5432AA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5620642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>
          <a:extLst>
            <a:ext uri="{FF2B5EF4-FFF2-40B4-BE49-F238E27FC236}">
              <a16:creationId xmlns:a16="http://schemas.microsoft.com/office/drawing/2014/main" id="{FC190AE1-B3A0-3BD8-93E7-0E219F0C48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:notes">
            <a:extLst>
              <a:ext uri="{FF2B5EF4-FFF2-40B4-BE49-F238E27FC236}">
                <a16:creationId xmlns:a16="http://schemas.microsoft.com/office/drawing/2014/main" id="{C8108093-002C-EE8F-C0F4-728F6F3170F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2" name="Google Shape;192;p3:notes">
            <a:extLst>
              <a:ext uri="{FF2B5EF4-FFF2-40B4-BE49-F238E27FC236}">
                <a16:creationId xmlns:a16="http://schemas.microsoft.com/office/drawing/2014/main" id="{76F31C80-49D7-A101-CC80-5B0A95B9E18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8473466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>
          <a:extLst>
            <a:ext uri="{FF2B5EF4-FFF2-40B4-BE49-F238E27FC236}">
              <a16:creationId xmlns:a16="http://schemas.microsoft.com/office/drawing/2014/main" id="{C0479C13-BCE7-6BC6-F37F-C269E64EE0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:notes">
            <a:extLst>
              <a:ext uri="{FF2B5EF4-FFF2-40B4-BE49-F238E27FC236}">
                <a16:creationId xmlns:a16="http://schemas.microsoft.com/office/drawing/2014/main" id="{3D4A4751-9ECA-52F0-9A95-DB4347BE6A6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2" name="Google Shape;192;p3:notes">
            <a:extLst>
              <a:ext uri="{FF2B5EF4-FFF2-40B4-BE49-F238E27FC236}">
                <a16:creationId xmlns:a16="http://schemas.microsoft.com/office/drawing/2014/main" id="{49BDC5D8-B6AF-1191-32C3-B0D4AFD6784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9930757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>
          <a:extLst>
            <a:ext uri="{FF2B5EF4-FFF2-40B4-BE49-F238E27FC236}">
              <a16:creationId xmlns:a16="http://schemas.microsoft.com/office/drawing/2014/main" id="{C3C6FCB1-0AE7-AF71-FF40-22EDBAAD6D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:notes">
            <a:extLst>
              <a:ext uri="{FF2B5EF4-FFF2-40B4-BE49-F238E27FC236}">
                <a16:creationId xmlns:a16="http://schemas.microsoft.com/office/drawing/2014/main" id="{7B512183-21BB-B79C-6112-D7DFA19C922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2" name="Google Shape;192;p3:notes">
            <a:extLst>
              <a:ext uri="{FF2B5EF4-FFF2-40B4-BE49-F238E27FC236}">
                <a16:creationId xmlns:a16="http://schemas.microsoft.com/office/drawing/2014/main" id="{A9E955FD-0300-E634-2433-62124140C97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6580682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>
          <a:extLst>
            <a:ext uri="{FF2B5EF4-FFF2-40B4-BE49-F238E27FC236}">
              <a16:creationId xmlns:a16="http://schemas.microsoft.com/office/drawing/2014/main" id="{764750CD-3081-2AF9-F0A2-9EE7256A25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:notes">
            <a:extLst>
              <a:ext uri="{FF2B5EF4-FFF2-40B4-BE49-F238E27FC236}">
                <a16:creationId xmlns:a16="http://schemas.microsoft.com/office/drawing/2014/main" id="{38C925B7-90DA-CA09-B959-C56AADEE048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2" name="Google Shape;192;p3:notes">
            <a:extLst>
              <a:ext uri="{FF2B5EF4-FFF2-40B4-BE49-F238E27FC236}">
                <a16:creationId xmlns:a16="http://schemas.microsoft.com/office/drawing/2014/main" id="{B501C276-5908-82FF-A35C-2A00531D9BC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3501367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>
          <a:extLst>
            <a:ext uri="{FF2B5EF4-FFF2-40B4-BE49-F238E27FC236}">
              <a16:creationId xmlns:a16="http://schemas.microsoft.com/office/drawing/2014/main" id="{02E37D70-D1F4-CAF1-E616-46ABB208FE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:notes">
            <a:extLst>
              <a:ext uri="{FF2B5EF4-FFF2-40B4-BE49-F238E27FC236}">
                <a16:creationId xmlns:a16="http://schemas.microsoft.com/office/drawing/2014/main" id="{52E6CBF8-10F9-3AC4-B7E4-CAA27AFA3E5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it-IT" b="1" dirty="0"/>
              <a:t>1. PEP (Policy Enforcement Point)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it-IT" dirty="0"/>
              <a:t>È il componente del tuo codice che utilizza Vakt per verificare se una determinata richiesta è consentita.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it-IT" dirty="0"/>
              <a:t>Questo punto trasforma una richiesta (es. HTTP, SOAP) in una specifica </a:t>
            </a:r>
            <a:r>
              <a:rPr lang="it-IT" b="1" dirty="0" err="1"/>
              <a:t>vakt.Inquiry</a:t>
            </a:r>
            <a:r>
              <a:rPr lang="it-IT" dirty="0"/>
              <a:t> (interrogazione), che rappresenta l'input necessario al sistema per prendere una decisione.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it-IT" dirty="0"/>
              <a:t>Dopo la valutazione, il PEP riceve una risposta dal PDP (Policy Decision Point) per stabilire se consentire o negare l'accesso.</a:t>
            </a:r>
          </a:p>
          <a:p>
            <a:r>
              <a:rPr lang="it-IT" b="1" dirty="0"/>
              <a:t>2. PDP (Policy Decision Point)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it-IT" dirty="0"/>
              <a:t>Il PDP è rappresentato dal modulo </a:t>
            </a:r>
            <a:r>
              <a:rPr lang="it-IT" b="1" dirty="0" err="1"/>
              <a:t>vakt.Guard</a:t>
            </a:r>
            <a:r>
              <a:rPr lang="it-IT" dirty="0"/>
              <a:t>, che prende decisioni in base alle policy configurate.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it-IT" dirty="0"/>
              <a:t>Esamina la richiesta (</a:t>
            </a:r>
            <a:r>
              <a:rPr lang="it-IT" dirty="0" err="1"/>
              <a:t>Inquiry</a:t>
            </a:r>
            <a:r>
              <a:rPr lang="it-IT" dirty="0"/>
              <a:t>) confrontandola con le regole definite e memorizzate nel sistema.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it-IT" dirty="0"/>
              <a:t>Restituisce un esito </a:t>
            </a:r>
            <a:r>
              <a:rPr lang="it-IT" b="1" dirty="0" err="1"/>
              <a:t>Allowed</a:t>
            </a:r>
            <a:r>
              <a:rPr lang="it-IT" dirty="0"/>
              <a:t> o </a:t>
            </a:r>
            <a:r>
              <a:rPr lang="it-IT" b="1" dirty="0" err="1"/>
              <a:t>Disallowed</a:t>
            </a:r>
            <a:r>
              <a:rPr lang="it-IT" dirty="0"/>
              <a:t>, che determina se l'azione richiesta può essere eseguita.</a:t>
            </a:r>
          </a:p>
          <a:p>
            <a:r>
              <a:rPr lang="it-IT" b="1" dirty="0"/>
              <a:t>3. PIP (Policy Information Point)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it-IT" dirty="0"/>
              <a:t>Il PIP fornisce informazioni contestuali necessarie per prendere decisioni. Ad esempio, può integrare attributi dinamici, come l'ora corrente o lo stato dell'utente.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it-IT" dirty="0"/>
              <a:t>Funziona insieme al PDP per arricchire i dati della richiesta con informazioni aggiuntive utili alla valutazione delle policy.</a:t>
            </a:r>
          </a:p>
          <a:p>
            <a:r>
              <a:rPr lang="it-IT" b="1" dirty="0"/>
              <a:t>4. Policy Storage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it-IT" dirty="0"/>
              <a:t>Questo componente contiene tutte le policy gestite da Vakt, organizzate e memorizzate in modo strutturato.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it-IT" dirty="0"/>
              <a:t>Le policy possono essere modificate, aggiunte o visualizzate attraverso l'interfaccia di amministrazione o programmaticamente.</a:t>
            </a:r>
          </a:p>
          <a:p>
            <a:r>
              <a:rPr lang="it-IT" b="1" dirty="0"/>
              <a:t>5. Audit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it-IT" dirty="0"/>
              <a:t>Ogni decisione presa dal PDP può essere registrata in un sistema di audit.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it-IT" dirty="0"/>
              <a:t>L'audit aiuta a tracciare tutte le richieste e le decisioni prese, utile per scopi di monitoraggio e conformità.</a:t>
            </a:r>
          </a:p>
          <a:p>
            <a:r>
              <a:rPr lang="it-IT" b="1" dirty="0"/>
              <a:t>6. Cache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it-IT" dirty="0"/>
              <a:t>Per migliorare le prestazioni, le decisioni o i dati delle policy più frequentemente utilizzati possono essere memorizzati nella cache.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it-IT" dirty="0"/>
              <a:t>Questo riduce i tempi di elaborazione per richieste simili.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2" name="Google Shape;192;p3:notes">
            <a:extLst>
              <a:ext uri="{FF2B5EF4-FFF2-40B4-BE49-F238E27FC236}">
                <a16:creationId xmlns:a16="http://schemas.microsoft.com/office/drawing/2014/main" id="{3A0E879B-E92A-1831-D924-E2D64AF69ED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0553530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>
          <a:extLst>
            <a:ext uri="{FF2B5EF4-FFF2-40B4-BE49-F238E27FC236}">
              <a16:creationId xmlns:a16="http://schemas.microsoft.com/office/drawing/2014/main" id="{B02CF30B-29C8-B764-E715-9657A7A61B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:notes">
            <a:extLst>
              <a:ext uri="{FF2B5EF4-FFF2-40B4-BE49-F238E27FC236}">
                <a16:creationId xmlns:a16="http://schemas.microsoft.com/office/drawing/2014/main" id="{DC4C518A-C2B6-21C0-BF23-A2B65F74FAF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4" name="Google Shape;234;p4:notes">
            <a:extLst>
              <a:ext uri="{FF2B5EF4-FFF2-40B4-BE49-F238E27FC236}">
                <a16:creationId xmlns:a16="http://schemas.microsoft.com/office/drawing/2014/main" id="{EF1E5C8C-3266-9FF4-1F4F-D48723B8C4C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9151878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>
          <a:extLst>
            <a:ext uri="{FF2B5EF4-FFF2-40B4-BE49-F238E27FC236}">
              <a16:creationId xmlns:a16="http://schemas.microsoft.com/office/drawing/2014/main" id="{96DB9F39-D5EA-2ABA-FDAA-F8958DF84F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:notes">
            <a:extLst>
              <a:ext uri="{FF2B5EF4-FFF2-40B4-BE49-F238E27FC236}">
                <a16:creationId xmlns:a16="http://schemas.microsoft.com/office/drawing/2014/main" id="{545F2ED3-AB63-6D65-C39D-B15C208FEF4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2" name="Google Shape;192;p3:notes">
            <a:extLst>
              <a:ext uri="{FF2B5EF4-FFF2-40B4-BE49-F238E27FC236}">
                <a16:creationId xmlns:a16="http://schemas.microsoft.com/office/drawing/2014/main" id="{A5393155-D8DB-E41A-8901-3F4787B9275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3868392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74" name="Google Shape;27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>
          <a:extLst>
            <a:ext uri="{FF2B5EF4-FFF2-40B4-BE49-F238E27FC236}">
              <a16:creationId xmlns:a16="http://schemas.microsoft.com/office/drawing/2014/main" id="{938EA05F-6AD9-196D-BB71-25C0416EF2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:notes">
            <a:extLst>
              <a:ext uri="{FF2B5EF4-FFF2-40B4-BE49-F238E27FC236}">
                <a16:creationId xmlns:a16="http://schemas.microsoft.com/office/drawing/2014/main" id="{FD15D6DD-3063-2340-BE56-AD7CF9869EB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2" name="Google Shape;192;p3:notes">
            <a:extLst>
              <a:ext uri="{FF2B5EF4-FFF2-40B4-BE49-F238E27FC236}">
                <a16:creationId xmlns:a16="http://schemas.microsoft.com/office/drawing/2014/main" id="{CDB1003D-0BE4-550A-B4EE-3ABD1D4E824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7822045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89" name="Google Shape;28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21" name="Google Shape;32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81" name="Google Shape;38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>
          <a:extLst>
            <a:ext uri="{FF2B5EF4-FFF2-40B4-BE49-F238E27FC236}">
              <a16:creationId xmlns:a16="http://schemas.microsoft.com/office/drawing/2014/main" id="{5AF600B0-D7F5-6D11-7F8E-0B38471B6C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9:notes">
            <a:extLst>
              <a:ext uri="{FF2B5EF4-FFF2-40B4-BE49-F238E27FC236}">
                <a16:creationId xmlns:a16="http://schemas.microsoft.com/office/drawing/2014/main" id="{228C3406-D711-6E0A-C1A7-39A115E908C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21" name="Google Shape;421;p9:notes">
            <a:extLst>
              <a:ext uri="{FF2B5EF4-FFF2-40B4-BE49-F238E27FC236}">
                <a16:creationId xmlns:a16="http://schemas.microsoft.com/office/drawing/2014/main" id="{28134F23-5CA9-086C-1151-A98C14562A4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0124736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57" name="Google Shape;45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91" name="Google Shape;491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32" name="Google Shape;532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84" name="Google Shape;584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38" name="Google Shape;63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84" name="Google Shape;684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>
          <a:extLst>
            <a:ext uri="{FF2B5EF4-FFF2-40B4-BE49-F238E27FC236}">
              <a16:creationId xmlns:a16="http://schemas.microsoft.com/office/drawing/2014/main" id="{583F6832-0295-6CD3-334E-8EDF48135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:notes">
            <a:extLst>
              <a:ext uri="{FF2B5EF4-FFF2-40B4-BE49-F238E27FC236}">
                <a16:creationId xmlns:a16="http://schemas.microsoft.com/office/drawing/2014/main" id="{D843DF55-7129-ACAC-A02A-D87AD50C831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4" name="Google Shape;234;p4:notes">
            <a:extLst>
              <a:ext uri="{FF2B5EF4-FFF2-40B4-BE49-F238E27FC236}">
                <a16:creationId xmlns:a16="http://schemas.microsoft.com/office/drawing/2014/main" id="{E1340582-9337-E1C9-316C-B7EC0F0323A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68726358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10" name="Google Shape;71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32" name="Google Shape;732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57" name="Google Shape;757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93" name="Google Shape;793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20" name="Google Shape;820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6" name="Google Shape;886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21" name="Google Shape;42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>
          <a:extLst>
            <a:ext uri="{FF2B5EF4-FFF2-40B4-BE49-F238E27FC236}">
              <a16:creationId xmlns:a16="http://schemas.microsoft.com/office/drawing/2014/main" id="{3F6B2F31-0507-E2F8-7798-1731BB8C55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9:notes">
            <a:extLst>
              <a:ext uri="{FF2B5EF4-FFF2-40B4-BE49-F238E27FC236}">
                <a16:creationId xmlns:a16="http://schemas.microsoft.com/office/drawing/2014/main" id="{5CBA81F0-4CBD-70C9-A80B-0697CA45479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21" name="Google Shape;421;p9:notes">
            <a:extLst>
              <a:ext uri="{FF2B5EF4-FFF2-40B4-BE49-F238E27FC236}">
                <a16:creationId xmlns:a16="http://schemas.microsoft.com/office/drawing/2014/main" id="{D0F4CDE9-8B3D-56BF-740B-B6C21731F96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184087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jp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/><Relationship Id="rId13" Type="http://schemas.openxmlformats.org/officeDocument/2006/relationships/image" Target="../media/image19.svg"/><Relationship Id="rId3" Type="http://schemas.openxmlformats.org/officeDocument/2006/relationships/image" Target="../media/image2.png"/><Relationship Id="rId7" Type="http://schemas.openxmlformats.org/officeDocument/2006/relationships/diagramData" Target="../diagrams/data3.xml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svg"/><Relationship Id="rId11" Type="http://schemas.microsoft.com/office/2007/relationships/diagramDrawing" Target="../diagrams/drawing3.xml"/><Relationship Id="rId5" Type="http://schemas.openxmlformats.org/officeDocument/2006/relationships/image" Target="../media/image16.png"/><Relationship Id="rId10" Type="http://schemas.openxmlformats.org/officeDocument/2006/relationships/diagramColors" Target="../diagrams/colors3.xml"/><Relationship Id="rId4" Type="http://schemas.openxmlformats.org/officeDocument/2006/relationships/image" Target="../media/image8.png"/><Relationship Id="rId9" Type="http://schemas.openxmlformats.org/officeDocument/2006/relationships/diagramQuickStyle" Target="../diagrams/quickStyle3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4.xml"/><Relationship Id="rId13" Type="http://schemas.openxmlformats.org/officeDocument/2006/relationships/image" Target="../media/image19.svg"/><Relationship Id="rId3" Type="http://schemas.openxmlformats.org/officeDocument/2006/relationships/image" Target="../media/image2.png"/><Relationship Id="rId7" Type="http://schemas.openxmlformats.org/officeDocument/2006/relationships/diagramData" Target="../diagrams/data4.xml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svg"/><Relationship Id="rId11" Type="http://schemas.microsoft.com/office/2007/relationships/diagramDrawing" Target="../diagrams/drawing4.xml"/><Relationship Id="rId5" Type="http://schemas.openxmlformats.org/officeDocument/2006/relationships/image" Target="../media/image16.png"/><Relationship Id="rId10" Type="http://schemas.openxmlformats.org/officeDocument/2006/relationships/diagramColors" Target="../diagrams/colors4.xml"/><Relationship Id="rId4" Type="http://schemas.openxmlformats.org/officeDocument/2006/relationships/image" Target="../media/image8.png"/><Relationship Id="rId9" Type="http://schemas.openxmlformats.org/officeDocument/2006/relationships/diagramQuickStyle" Target="../diagrams/quickStyle4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5.xml"/><Relationship Id="rId13" Type="http://schemas.openxmlformats.org/officeDocument/2006/relationships/image" Target="../media/image19.svg"/><Relationship Id="rId3" Type="http://schemas.openxmlformats.org/officeDocument/2006/relationships/image" Target="../media/image2.png"/><Relationship Id="rId7" Type="http://schemas.openxmlformats.org/officeDocument/2006/relationships/diagramData" Target="../diagrams/data5.xml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svg"/><Relationship Id="rId11" Type="http://schemas.microsoft.com/office/2007/relationships/diagramDrawing" Target="../diagrams/drawing5.xml"/><Relationship Id="rId5" Type="http://schemas.openxmlformats.org/officeDocument/2006/relationships/image" Target="../media/image16.png"/><Relationship Id="rId10" Type="http://schemas.openxmlformats.org/officeDocument/2006/relationships/diagramColors" Target="../diagrams/colors5.xml"/><Relationship Id="rId4" Type="http://schemas.openxmlformats.org/officeDocument/2006/relationships/image" Target="../media/image8.png"/><Relationship Id="rId9" Type="http://schemas.openxmlformats.org/officeDocument/2006/relationships/diagramQuickStyle" Target="../diagrams/quickStyle5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6.xml"/><Relationship Id="rId13" Type="http://schemas.openxmlformats.org/officeDocument/2006/relationships/image" Target="../media/image19.svg"/><Relationship Id="rId3" Type="http://schemas.openxmlformats.org/officeDocument/2006/relationships/image" Target="../media/image2.png"/><Relationship Id="rId7" Type="http://schemas.openxmlformats.org/officeDocument/2006/relationships/diagramData" Target="../diagrams/data6.xml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svg"/><Relationship Id="rId11" Type="http://schemas.microsoft.com/office/2007/relationships/diagramDrawing" Target="../diagrams/drawing6.xml"/><Relationship Id="rId5" Type="http://schemas.openxmlformats.org/officeDocument/2006/relationships/image" Target="../media/image16.png"/><Relationship Id="rId10" Type="http://schemas.openxmlformats.org/officeDocument/2006/relationships/diagramColors" Target="../diagrams/colors6.xml"/><Relationship Id="rId4" Type="http://schemas.openxmlformats.org/officeDocument/2006/relationships/image" Target="../media/image8.png"/><Relationship Id="rId9" Type="http://schemas.openxmlformats.org/officeDocument/2006/relationships/diagramQuickStyle" Target="../diagrams/quickStyle6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7.xml"/><Relationship Id="rId13" Type="http://schemas.openxmlformats.org/officeDocument/2006/relationships/image" Target="../media/image19.svg"/><Relationship Id="rId3" Type="http://schemas.openxmlformats.org/officeDocument/2006/relationships/image" Target="../media/image2.png"/><Relationship Id="rId7" Type="http://schemas.openxmlformats.org/officeDocument/2006/relationships/diagramData" Target="../diagrams/data7.xml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svg"/><Relationship Id="rId11" Type="http://schemas.microsoft.com/office/2007/relationships/diagramDrawing" Target="../diagrams/drawing7.xml"/><Relationship Id="rId5" Type="http://schemas.openxmlformats.org/officeDocument/2006/relationships/image" Target="../media/image16.png"/><Relationship Id="rId10" Type="http://schemas.openxmlformats.org/officeDocument/2006/relationships/diagramColors" Target="../diagrams/colors7.xml"/><Relationship Id="rId4" Type="http://schemas.openxmlformats.org/officeDocument/2006/relationships/image" Target="../media/image8.png"/><Relationship Id="rId9" Type="http://schemas.openxmlformats.org/officeDocument/2006/relationships/diagramQuickStyle" Target="../diagrams/quickStyle7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8.xml"/><Relationship Id="rId13" Type="http://schemas.openxmlformats.org/officeDocument/2006/relationships/image" Target="../media/image21.svg"/><Relationship Id="rId3" Type="http://schemas.openxmlformats.org/officeDocument/2006/relationships/image" Target="../media/image2.png"/><Relationship Id="rId7" Type="http://schemas.openxmlformats.org/officeDocument/2006/relationships/diagramData" Target="../diagrams/data8.xml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svg"/><Relationship Id="rId11" Type="http://schemas.microsoft.com/office/2007/relationships/diagramDrawing" Target="../diagrams/drawing8.xml"/><Relationship Id="rId5" Type="http://schemas.openxmlformats.org/officeDocument/2006/relationships/image" Target="../media/image16.png"/><Relationship Id="rId10" Type="http://schemas.openxmlformats.org/officeDocument/2006/relationships/diagramColors" Target="../diagrams/colors8.xml"/><Relationship Id="rId4" Type="http://schemas.openxmlformats.org/officeDocument/2006/relationships/image" Target="../media/image8.png"/><Relationship Id="rId9" Type="http://schemas.openxmlformats.org/officeDocument/2006/relationships/diagramQuickStyle" Target="../diagrams/quickStyle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9.xml"/><Relationship Id="rId13" Type="http://schemas.openxmlformats.org/officeDocument/2006/relationships/image" Target="../media/image21.svg"/><Relationship Id="rId3" Type="http://schemas.openxmlformats.org/officeDocument/2006/relationships/image" Target="../media/image2.png"/><Relationship Id="rId7" Type="http://schemas.openxmlformats.org/officeDocument/2006/relationships/diagramData" Target="../diagrams/data9.xml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svg"/><Relationship Id="rId11" Type="http://schemas.microsoft.com/office/2007/relationships/diagramDrawing" Target="../diagrams/drawing9.xml"/><Relationship Id="rId5" Type="http://schemas.openxmlformats.org/officeDocument/2006/relationships/image" Target="../media/image16.png"/><Relationship Id="rId10" Type="http://schemas.openxmlformats.org/officeDocument/2006/relationships/diagramColors" Target="../diagrams/colors9.xml"/><Relationship Id="rId4" Type="http://schemas.openxmlformats.org/officeDocument/2006/relationships/image" Target="../media/image8.png"/><Relationship Id="rId9" Type="http://schemas.openxmlformats.org/officeDocument/2006/relationships/diagramQuickStyle" Target="../diagrams/quickStyle9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0.xml"/><Relationship Id="rId13" Type="http://schemas.openxmlformats.org/officeDocument/2006/relationships/image" Target="../media/image21.svg"/><Relationship Id="rId3" Type="http://schemas.openxmlformats.org/officeDocument/2006/relationships/image" Target="../media/image2.png"/><Relationship Id="rId7" Type="http://schemas.openxmlformats.org/officeDocument/2006/relationships/diagramData" Target="../diagrams/data10.xml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svg"/><Relationship Id="rId11" Type="http://schemas.microsoft.com/office/2007/relationships/diagramDrawing" Target="../diagrams/drawing10.xml"/><Relationship Id="rId5" Type="http://schemas.openxmlformats.org/officeDocument/2006/relationships/image" Target="../media/image16.png"/><Relationship Id="rId10" Type="http://schemas.openxmlformats.org/officeDocument/2006/relationships/diagramColors" Target="../diagrams/colors10.xml"/><Relationship Id="rId4" Type="http://schemas.openxmlformats.org/officeDocument/2006/relationships/image" Target="../media/image8.png"/><Relationship Id="rId9" Type="http://schemas.openxmlformats.org/officeDocument/2006/relationships/diagramQuickStyle" Target="../diagrams/quickStyle10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1.xml"/><Relationship Id="rId13" Type="http://schemas.openxmlformats.org/officeDocument/2006/relationships/image" Target="../media/image21.svg"/><Relationship Id="rId3" Type="http://schemas.openxmlformats.org/officeDocument/2006/relationships/image" Target="../media/image2.png"/><Relationship Id="rId7" Type="http://schemas.openxmlformats.org/officeDocument/2006/relationships/diagramData" Target="../diagrams/data11.xml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svg"/><Relationship Id="rId11" Type="http://schemas.microsoft.com/office/2007/relationships/diagramDrawing" Target="../diagrams/drawing11.xml"/><Relationship Id="rId5" Type="http://schemas.openxmlformats.org/officeDocument/2006/relationships/image" Target="../media/image16.png"/><Relationship Id="rId10" Type="http://schemas.openxmlformats.org/officeDocument/2006/relationships/diagramColors" Target="../diagrams/colors11.xml"/><Relationship Id="rId4" Type="http://schemas.openxmlformats.org/officeDocument/2006/relationships/image" Target="../media/image8.png"/><Relationship Id="rId9" Type="http://schemas.openxmlformats.org/officeDocument/2006/relationships/diagramQuickStyle" Target="../diagrams/quickStyle1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8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2.xml"/><Relationship Id="rId13" Type="http://schemas.openxmlformats.org/officeDocument/2006/relationships/diagramColors" Target="../diagrams/colors13.xml"/><Relationship Id="rId3" Type="http://schemas.openxmlformats.org/officeDocument/2006/relationships/image" Target="../media/image2.png"/><Relationship Id="rId7" Type="http://schemas.openxmlformats.org/officeDocument/2006/relationships/diagramQuickStyle" Target="../diagrams/quickStyle12.xml"/><Relationship Id="rId12" Type="http://schemas.openxmlformats.org/officeDocument/2006/relationships/diagramQuickStyle" Target="../diagrams/quickStyle13.xm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12.xml"/><Relationship Id="rId11" Type="http://schemas.openxmlformats.org/officeDocument/2006/relationships/diagramLayout" Target="../diagrams/layout13.xml"/><Relationship Id="rId5" Type="http://schemas.openxmlformats.org/officeDocument/2006/relationships/diagramData" Target="../diagrams/data12.xml"/><Relationship Id="rId10" Type="http://schemas.openxmlformats.org/officeDocument/2006/relationships/diagramData" Target="../diagrams/data13.xml"/><Relationship Id="rId4" Type="http://schemas.openxmlformats.org/officeDocument/2006/relationships/image" Target="../media/image8.png"/><Relationship Id="rId9" Type="http://schemas.microsoft.com/office/2007/relationships/diagramDrawing" Target="../diagrams/drawing12.xml"/><Relationship Id="rId14" Type="http://schemas.microsoft.com/office/2007/relationships/diagramDrawing" Target="../diagrams/drawing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8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4.xml"/><Relationship Id="rId3" Type="http://schemas.openxmlformats.org/officeDocument/2006/relationships/image" Target="../media/image2.png"/><Relationship Id="rId7" Type="http://schemas.openxmlformats.org/officeDocument/2006/relationships/diagramQuickStyle" Target="../diagrams/quickStyle14.xm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14.xml"/><Relationship Id="rId5" Type="http://schemas.openxmlformats.org/officeDocument/2006/relationships/diagramData" Target="../diagrams/data14.xml"/><Relationship Id="rId4" Type="http://schemas.openxmlformats.org/officeDocument/2006/relationships/image" Target="../media/image8.png"/><Relationship Id="rId9" Type="http://schemas.microsoft.com/office/2007/relationships/diagramDrawing" Target="../diagrams/drawing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jpg"/><Relationship Id="rId4" Type="http://schemas.openxmlformats.org/officeDocument/2006/relationships/image" Target="../media/image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5.xml"/><Relationship Id="rId3" Type="http://schemas.openxmlformats.org/officeDocument/2006/relationships/image" Target="../media/image2.png"/><Relationship Id="rId7" Type="http://schemas.openxmlformats.org/officeDocument/2006/relationships/diagramQuickStyle" Target="../diagrams/quickStyle15.xm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15.xml"/><Relationship Id="rId5" Type="http://schemas.openxmlformats.org/officeDocument/2006/relationships/diagramData" Target="../diagrams/data15.xml"/><Relationship Id="rId4" Type="http://schemas.openxmlformats.org/officeDocument/2006/relationships/image" Target="../media/image8.png"/><Relationship Id="rId9" Type="http://schemas.microsoft.com/office/2007/relationships/diagramDrawing" Target="../diagrams/drawing15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6.xml"/><Relationship Id="rId3" Type="http://schemas.openxmlformats.org/officeDocument/2006/relationships/image" Target="../media/image2.png"/><Relationship Id="rId7" Type="http://schemas.openxmlformats.org/officeDocument/2006/relationships/diagramQuickStyle" Target="../diagrams/quickStyle16.xml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16.xml"/><Relationship Id="rId5" Type="http://schemas.openxmlformats.org/officeDocument/2006/relationships/diagramData" Target="../diagrams/data16.xml"/><Relationship Id="rId4" Type="http://schemas.openxmlformats.org/officeDocument/2006/relationships/image" Target="../media/image8.png"/><Relationship Id="rId9" Type="http://schemas.microsoft.com/office/2007/relationships/diagramDrawing" Target="../diagrams/drawing1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image" Target="../media/image8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36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jp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5.jpg"/><Relationship Id="rId4" Type="http://schemas.openxmlformats.org/officeDocument/2006/relationships/image" Target="../media/image44.jp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jpg"/><Relationship Id="rId5" Type="http://schemas.openxmlformats.org/officeDocument/2006/relationships/image" Target="../media/image47.jpg"/><Relationship Id="rId4" Type="http://schemas.openxmlformats.org/officeDocument/2006/relationships/image" Target="../media/image46.jp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jpg"/><Relationship Id="rId3" Type="http://schemas.openxmlformats.org/officeDocument/2006/relationships/image" Target="../media/image49.jpg"/><Relationship Id="rId7" Type="http://schemas.openxmlformats.org/officeDocument/2006/relationships/image" Target="../media/image52.jp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jpg"/><Relationship Id="rId5" Type="http://schemas.openxmlformats.org/officeDocument/2006/relationships/image" Target="../media/image2.png"/><Relationship Id="rId4" Type="http://schemas.openxmlformats.org/officeDocument/2006/relationships/image" Target="../media/image50.jp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4.jpg"/><Relationship Id="rId4" Type="http://schemas.openxmlformats.org/officeDocument/2006/relationships/image" Target="../media/image7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6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8.png"/><Relationship Id="rId18" Type="http://schemas.openxmlformats.org/officeDocument/2006/relationships/image" Target="../media/image73.png"/><Relationship Id="rId26" Type="http://schemas.openxmlformats.org/officeDocument/2006/relationships/image" Target="../media/image81.png"/><Relationship Id="rId39" Type="http://schemas.openxmlformats.org/officeDocument/2006/relationships/image" Target="../media/image94.png"/><Relationship Id="rId21" Type="http://schemas.openxmlformats.org/officeDocument/2006/relationships/image" Target="../media/image76.png"/><Relationship Id="rId34" Type="http://schemas.openxmlformats.org/officeDocument/2006/relationships/image" Target="../media/image89.png"/><Relationship Id="rId42" Type="http://schemas.openxmlformats.org/officeDocument/2006/relationships/image" Target="../media/image97.png"/><Relationship Id="rId47" Type="http://schemas.openxmlformats.org/officeDocument/2006/relationships/image" Target="../media/image102.png"/><Relationship Id="rId50" Type="http://schemas.openxmlformats.org/officeDocument/2006/relationships/image" Target="../media/image105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74.xml"/><Relationship Id="rId16" Type="http://schemas.openxmlformats.org/officeDocument/2006/relationships/image" Target="../media/image71.png"/><Relationship Id="rId29" Type="http://schemas.openxmlformats.org/officeDocument/2006/relationships/image" Target="../media/image84.png"/><Relationship Id="rId11" Type="http://schemas.openxmlformats.org/officeDocument/2006/relationships/image" Target="../media/image66.png"/><Relationship Id="rId24" Type="http://schemas.openxmlformats.org/officeDocument/2006/relationships/image" Target="../media/image79.png"/><Relationship Id="rId32" Type="http://schemas.openxmlformats.org/officeDocument/2006/relationships/image" Target="../media/image87.png"/><Relationship Id="rId37" Type="http://schemas.openxmlformats.org/officeDocument/2006/relationships/image" Target="../media/image92.png"/><Relationship Id="rId40" Type="http://schemas.openxmlformats.org/officeDocument/2006/relationships/image" Target="../media/image95.png"/><Relationship Id="rId45" Type="http://schemas.openxmlformats.org/officeDocument/2006/relationships/image" Target="../media/image100.png"/><Relationship Id="rId5" Type="http://schemas.openxmlformats.org/officeDocument/2006/relationships/image" Target="../media/image60.png"/><Relationship Id="rId15" Type="http://schemas.openxmlformats.org/officeDocument/2006/relationships/image" Target="../media/image70.png"/><Relationship Id="rId23" Type="http://schemas.openxmlformats.org/officeDocument/2006/relationships/image" Target="../media/image78.png"/><Relationship Id="rId28" Type="http://schemas.openxmlformats.org/officeDocument/2006/relationships/image" Target="../media/image83.png"/><Relationship Id="rId36" Type="http://schemas.openxmlformats.org/officeDocument/2006/relationships/image" Target="../media/image91.png"/><Relationship Id="rId49" Type="http://schemas.openxmlformats.org/officeDocument/2006/relationships/image" Target="../media/image104.png"/><Relationship Id="rId10" Type="http://schemas.openxmlformats.org/officeDocument/2006/relationships/image" Target="../media/image65.png"/><Relationship Id="rId19" Type="http://schemas.openxmlformats.org/officeDocument/2006/relationships/image" Target="../media/image74.png"/><Relationship Id="rId31" Type="http://schemas.openxmlformats.org/officeDocument/2006/relationships/image" Target="../media/image86.png"/><Relationship Id="rId44" Type="http://schemas.openxmlformats.org/officeDocument/2006/relationships/image" Target="../media/image99.png"/><Relationship Id="rId4" Type="http://schemas.openxmlformats.org/officeDocument/2006/relationships/image" Target="../media/image59.png"/><Relationship Id="rId9" Type="http://schemas.openxmlformats.org/officeDocument/2006/relationships/image" Target="../media/image64.png"/><Relationship Id="rId14" Type="http://schemas.openxmlformats.org/officeDocument/2006/relationships/image" Target="../media/image69.png"/><Relationship Id="rId22" Type="http://schemas.openxmlformats.org/officeDocument/2006/relationships/image" Target="../media/image77.png"/><Relationship Id="rId27" Type="http://schemas.openxmlformats.org/officeDocument/2006/relationships/image" Target="../media/image82.png"/><Relationship Id="rId30" Type="http://schemas.openxmlformats.org/officeDocument/2006/relationships/image" Target="../media/image85.png"/><Relationship Id="rId35" Type="http://schemas.openxmlformats.org/officeDocument/2006/relationships/image" Target="../media/image90.png"/><Relationship Id="rId43" Type="http://schemas.openxmlformats.org/officeDocument/2006/relationships/image" Target="../media/image98.png"/><Relationship Id="rId48" Type="http://schemas.openxmlformats.org/officeDocument/2006/relationships/image" Target="../media/image103.png"/><Relationship Id="rId8" Type="http://schemas.openxmlformats.org/officeDocument/2006/relationships/image" Target="../media/image63.png"/><Relationship Id="rId51" Type="http://schemas.openxmlformats.org/officeDocument/2006/relationships/image" Target="../media/image106.png"/><Relationship Id="rId3" Type="http://schemas.openxmlformats.org/officeDocument/2006/relationships/image" Target="../media/image2.png"/><Relationship Id="rId12" Type="http://schemas.openxmlformats.org/officeDocument/2006/relationships/image" Target="../media/image67.png"/><Relationship Id="rId17" Type="http://schemas.openxmlformats.org/officeDocument/2006/relationships/image" Target="../media/image72.png"/><Relationship Id="rId25" Type="http://schemas.openxmlformats.org/officeDocument/2006/relationships/image" Target="../media/image80.png"/><Relationship Id="rId33" Type="http://schemas.openxmlformats.org/officeDocument/2006/relationships/image" Target="../media/image88.png"/><Relationship Id="rId38" Type="http://schemas.openxmlformats.org/officeDocument/2006/relationships/image" Target="../media/image93.png"/><Relationship Id="rId46" Type="http://schemas.openxmlformats.org/officeDocument/2006/relationships/image" Target="../media/image101.png"/><Relationship Id="rId20" Type="http://schemas.openxmlformats.org/officeDocument/2006/relationships/image" Target="../media/image75.png"/><Relationship Id="rId41" Type="http://schemas.openxmlformats.org/officeDocument/2006/relationships/image" Target="../media/image9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29B2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/>
          <p:nvPr/>
        </p:nvSpPr>
        <p:spPr>
          <a:xfrm>
            <a:off x="-28575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26000"/>
            </a:blip>
            <a:stretch>
              <a:fillRect t="-9220" b="-9219"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85" name="Google Shape;85;p13"/>
          <p:cNvSpPr/>
          <p:nvPr/>
        </p:nvSpPr>
        <p:spPr>
          <a:xfrm rot="7599151">
            <a:off x="11109324" y="4018214"/>
            <a:ext cx="14357351" cy="9368172"/>
          </a:xfrm>
          <a:custGeom>
            <a:avLst/>
            <a:gdLst/>
            <a:ahLst/>
            <a:cxnLst/>
            <a:rect l="l" t="t" r="r" b="b"/>
            <a:pathLst>
              <a:path w="14357351" h="9368172" extrusionOk="0">
                <a:moveTo>
                  <a:pt x="0" y="0"/>
                </a:moveTo>
                <a:lnTo>
                  <a:pt x="14357352" y="0"/>
                </a:lnTo>
                <a:lnTo>
                  <a:pt x="14357352" y="9368172"/>
                </a:lnTo>
                <a:lnTo>
                  <a:pt x="0" y="9368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grpSp>
        <p:nvGrpSpPr>
          <p:cNvPr id="86" name="Google Shape;86;p13"/>
          <p:cNvGrpSpPr/>
          <p:nvPr/>
        </p:nvGrpSpPr>
        <p:grpSpPr>
          <a:xfrm>
            <a:off x="10002193" y="-2006577"/>
            <a:ext cx="10835687" cy="9946822"/>
            <a:chOff x="0" y="-47625"/>
            <a:chExt cx="812800" cy="746125"/>
          </a:xfrm>
        </p:grpSpPr>
        <p:sp>
          <p:nvSpPr>
            <p:cNvPr id="87" name="Google Shape;87;p13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 extrusionOk="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38B6FF">
                <a:alpha val="28235"/>
              </a:srgbClr>
            </a:solidFill>
            <a:ln>
              <a:noFill/>
            </a:ln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88" name="Google Shape;88;p13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9" name="Google Shape;89;p13"/>
          <p:cNvGrpSpPr/>
          <p:nvPr/>
        </p:nvGrpSpPr>
        <p:grpSpPr>
          <a:xfrm>
            <a:off x="9474340" y="-2016860"/>
            <a:ext cx="11011179" cy="10107918"/>
            <a:chOff x="0" y="-47625"/>
            <a:chExt cx="812800" cy="746125"/>
          </a:xfrm>
        </p:grpSpPr>
        <p:sp>
          <p:nvSpPr>
            <p:cNvPr id="90" name="Google Shape;90;p13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 extrusionOk="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38B6FF">
                <a:alpha val="28235"/>
              </a:srgbClr>
            </a:solidFill>
            <a:ln>
              <a:noFill/>
            </a:ln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91" name="Google Shape;91;p13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2" name="Google Shape;92;p13"/>
          <p:cNvGrpSpPr/>
          <p:nvPr/>
        </p:nvGrpSpPr>
        <p:grpSpPr>
          <a:xfrm>
            <a:off x="-685241" y="2727597"/>
            <a:ext cx="7993047" cy="7993047"/>
            <a:chOff x="0" y="0"/>
            <a:chExt cx="10657396" cy="10657396"/>
          </a:xfrm>
        </p:grpSpPr>
        <p:grpSp>
          <p:nvGrpSpPr>
            <p:cNvPr id="93" name="Google Shape;93;p13"/>
            <p:cNvGrpSpPr/>
            <p:nvPr/>
          </p:nvGrpSpPr>
          <p:grpSpPr>
            <a:xfrm>
              <a:off x="0" y="0"/>
              <a:ext cx="10657396" cy="10657396"/>
              <a:chOff x="0" y="0"/>
              <a:chExt cx="812800" cy="812800"/>
            </a:xfrm>
          </p:grpSpPr>
          <p:sp>
            <p:nvSpPr>
              <p:cNvPr id="94" name="Google Shape;94;p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 cmpd="sng">
                <a:solidFill>
                  <a:srgbClr val="FFFFFF">
                    <a:alpha val="19607"/>
                  </a:srgbClr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5" name="Google Shape;95;p13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6" name="Google Shape;96;p13"/>
            <p:cNvGrpSpPr/>
            <p:nvPr/>
          </p:nvGrpSpPr>
          <p:grpSpPr>
            <a:xfrm>
              <a:off x="1034397" y="1034397"/>
              <a:ext cx="8588602" cy="8588602"/>
              <a:chOff x="0" y="0"/>
              <a:chExt cx="812800" cy="812800"/>
            </a:xfrm>
          </p:grpSpPr>
          <p:sp>
            <p:nvSpPr>
              <p:cNvPr id="97" name="Google Shape;97;p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 cmpd="sng">
                <a:solidFill>
                  <a:srgbClr val="FFFFFF">
                    <a:alpha val="19607"/>
                  </a:srgbClr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8" name="Google Shape;98;p13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9" name="Google Shape;99;p13"/>
            <p:cNvGrpSpPr/>
            <p:nvPr/>
          </p:nvGrpSpPr>
          <p:grpSpPr>
            <a:xfrm>
              <a:off x="1786907" y="1786907"/>
              <a:ext cx="7083581" cy="7083581"/>
              <a:chOff x="0" y="0"/>
              <a:chExt cx="812800" cy="812800"/>
            </a:xfrm>
          </p:grpSpPr>
          <p:sp>
            <p:nvSpPr>
              <p:cNvPr id="100" name="Google Shape;100;p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 cmpd="sng">
                <a:solidFill>
                  <a:srgbClr val="FFFFFF">
                    <a:alpha val="19607"/>
                  </a:srgbClr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1" name="Google Shape;101;p13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2" name="Google Shape;102;p13"/>
            <p:cNvGrpSpPr/>
            <p:nvPr/>
          </p:nvGrpSpPr>
          <p:grpSpPr>
            <a:xfrm>
              <a:off x="2409352" y="2409352"/>
              <a:ext cx="5838691" cy="5838691"/>
              <a:chOff x="0" y="0"/>
              <a:chExt cx="812800" cy="812800"/>
            </a:xfrm>
          </p:grpSpPr>
          <p:sp>
            <p:nvSpPr>
              <p:cNvPr id="103" name="Google Shape;103;p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 cmpd="sng">
                <a:solidFill>
                  <a:srgbClr val="FFFFFF">
                    <a:alpha val="19607"/>
                  </a:srgbClr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4" name="Google Shape;104;p13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5" name="Google Shape;105;p13"/>
            <p:cNvGrpSpPr/>
            <p:nvPr/>
          </p:nvGrpSpPr>
          <p:grpSpPr>
            <a:xfrm>
              <a:off x="3092186" y="3092186"/>
              <a:ext cx="4473024" cy="4473024"/>
              <a:chOff x="0" y="0"/>
              <a:chExt cx="812800" cy="812800"/>
            </a:xfrm>
          </p:grpSpPr>
          <p:sp>
            <p:nvSpPr>
              <p:cNvPr id="106" name="Google Shape;106;p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 cmpd="sng">
                <a:solidFill>
                  <a:srgbClr val="FFFFFF">
                    <a:alpha val="19607"/>
                  </a:srgbClr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7" name="Google Shape;107;p13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08" name="Google Shape;108;p13"/>
          <p:cNvGrpSpPr/>
          <p:nvPr/>
        </p:nvGrpSpPr>
        <p:grpSpPr>
          <a:xfrm>
            <a:off x="0" y="8533034"/>
            <a:ext cx="6095940" cy="1753966"/>
            <a:chOff x="0" y="-47625"/>
            <a:chExt cx="1926614" cy="554339"/>
          </a:xfrm>
        </p:grpSpPr>
        <p:sp>
          <p:nvSpPr>
            <p:cNvPr id="109" name="Google Shape;109;p13"/>
            <p:cNvSpPr/>
            <p:nvPr/>
          </p:nvSpPr>
          <p:spPr>
            <a:xfrm>
              <a:off x="0" y="0"/>
              <a:ext cx="1926614" cy="506714"/>
            </a:xfrm>
            <a:custGeom>
              <a:avLst/>
              <a:gdLst/>
              <a:ahLst/>
              <a:cxnLst/>
              <a:rect l="l" t="t" r="r" b="b"/>
              <a:pathLst>
                <a:path w="1926614" h="506714" extrusionOk="0">
                  <a:moveTo>
                    <a:pt x="0" y="0"/>
                  </a:moveTo>
                  <a:lnTo>
                    <a:pt x="1926614" y="0"/>
                  </a:lnTo>
                  <a:lnTo>
                    <a:pt x="1926614" y="506714"/>
                  </a:lnTo>
                  <a:lnTo>
                    <a:pt x="0" y="506714"/>
                  </a:lnTo>
                  <a:close/>
                </a:path>
              </a:pathLst>
            </a:custGeom>
            <a:solidFill>
              <a:srgbClr val="407FDE"/>
            </a:solidFill>
            <a:ln>
              <a:noFill/>
            </a:ln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110" name="Google Shape;110;p13"/>
            <p:cNvSpPr txBox="1"/>
            <p:nvPr/>
          </p:nvSpPr>
          <p:spPr>
            <a:xfrm>
              <a:off x="0" y="-47625"/>
              <a:ext cx="1926614" cy="5543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1" name="Google Shape;111;p13"/>
          <p:cNvGrpSpPr/>
          <p:nvPr/>
        </p:nvGrpSpPr>
        <p:grpSpPr>
          <a:xfrm>
            <a:off x="6095940" y="8533034"/>
            <a:ext cx="6095940" cy="1753966"/>
            <a:chOff x="0" y="-47625"/>
            <a:chExt cx="1926614" cy="554339"/>
          </a:xfrm>
        </p:grpSpPr>
        <p:sp>
          <p:nvSpPr>
            <p:cNvPr id="112" name="Google Shape;112;p13"/>
            <p:cNvSpPr/>
            <p:nvPr/>
          </p:nvSpPr>
          <p:spPr>
            <a:xfrm>
              <a:off x="0" y="0"/>
              <a:ext cx="1926614" cy="506714"/>
            </a:xfrm>
            <a:custGeom>
              <a:avLst/>
              <a:gdLst/>
              <a:ahLst/>
              <a:cxnLst/>
              <a:rect l="l" t="t" r="r" b="b"/>
              <a:pathLst>
                <a:path w="1926614" h="506714" extrusionOk="0">
                  <a:moveTo>
                    <a:pt x="0" y="0"/>
                  </a:moveTo>
                  <a:lnTo>
                    <a:pt x="1926614" y="0"/>
                  </a:lnTo>
                  <a:lnTo>
                    <a:pt x="1926614" y="506714"/>
                  </a:lnTo>
                  <a:lnTo>
                    <a:pt x="0" y="506714"/>
                  </a:lnTo>
                  <a:close/>
                </a:path>
              </a:pathLst>
            </a:custGeom>
            <a:solidFill>
              <a:srgbClr val="38B6FF"/>
            </a:solidFill>
            <a:ln>
              <a:noFill/>
            </a:ln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113" name="Google Shape;113;p13"/>
            <p:cNvSpPr txBox="1"/>
            <p:nvPr/>
          </p:nvSpPr>
          <p:spPr>
            <a:xfrm>
              <a:off x="0" y="-47625"/>
              <a:ext cx="1926614" cy="5543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4" name="Google Shape;114;p13"/>
          <p:cNvGrpSpPr/>
          <p:nvPr/>
        </p:nvGrpSpPr>
        <p:grpSpPr>
          <a:xfrm>
            <a:off x="12192060" y="8533034"/>
            <a:ext cx="6095940" cy="1753966"/>
            <a:chOff x="0" y="-47625"/>
            <a:chExt cx="1926614" cy="554339"/>
          </a:xfrm>
        </p:grpSpPr>
        <p:sp>
          <p:nvSpPr>
            <p:cNvPr id="115" name="Google Shape;115;p13"/>
            <p:cNvSpPr/>
            <p:nvPr/>
          </p:nvSpPr>
          <p:spPr>
            <a:xfrm>
              <a:off x="0" y="0"/>
              <a:ext cx="1926614" cy="506714"/>
            </a:xfrm>
            <a:custGeom>
              <a:avLst/>
              <a:gdLst/>
              <a:ahLst/>
              <a:cxnLst/>
              <a:rect l="l" t="t" r="r" b="b"/>
              <a:pathLst>
                <a:path w="1926614" h="506714" extrusionOk="0">
                  <a:moveTo>
                    <a:pt x="0" y="0"/>
                  </a:moveTo>
                  <a:lnTo>
                    <a:pt x="1926614" y="0"/>
                  </a:lnTo>
                  <a:lnTo>
                    <a:pt x="1926614" y="506714"/>
                  </a:lnTo>
                  <a:lnTo>
                    <a:pt x="0" y="506714"/>
                  </a:lnTo>
                  <a:close/>
                </a:path>
              </a:pathLst>
            </a:custGeom>
            <a:gradFill>
              <a:gsLst>
                <a:gs pos="0">
                  <a:srgbClr val="0097B2"/>
                </a:gs>
                <a:gs pos="100000">
                  <a:srgbClr val="7ED957"/>
                </a:gs>
              </a:gsLst>
              <a:lin ang="0" scaled="0"/>
            </a:gradFill>
            <a:ln>
              <a:noFill/>
            </a:ln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116" name="Google Shape;116;p13"/>
            <p:cNvSpPr txBox="1"/>
            <p:nvPr/>
          </p:nvSpPr>
          <p:spPr>
            <a:xfrm>
              <a:off x="0" y="-47625"/>
              <a:ext cx="1926614" cy="5543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7" name="Google Shape;117;p13"/>
          <p:cNvGrpSpPr/>
          <p:nvPr/>
        </p:nvGrpSpPr>
        <p:grpSpPr>
          <a:xfrm>
            <a:off x="10569079" y="-1178608"/>
            <a:ext cx="9140004" cy="8390238"/>
            <a:chOff x="0" y="-47625"/>
            <a:chExt cx="812800" cy="746125"/>
          </a:xfrm>
        </p:grpSpPr>
        <p:sp>
          <p:nvSpPr>
            <p:cNvPr id="118" name="Google Shape;118;p13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 extrusionOk="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38B6FF">
                <a:alpha val="28235"/>
              </a:srgbClr>
            </a:solidFill>
            <a:ln>
              <a:noFill/>
            </a:ln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119" name="Google Shape;119;p13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0" name="Google Shape;120;p13"/>
          <p:cNvSpPr/>
          <p:nvPr/>
        </p:nvSpPr>
        <p:spPr>
          <a:xfrm rot="-2699999">
            <a:off x="-7863916" y="-4537241"/>
            <a:ext cx="14357351" cy="9368172"/>
          </a:xfrm>
          <a:custGeom>
            <a:avLst/>
            <a:gdLst/>
            <a:ahLst/>
            <a:cxnLst/>
            <a:rect l="l" t="t" r="r" b="b"/>
            <a:pathLst>
              <a:path w="14357351" h="9368172" extrusionOk="0">
                <a:moveTo>
                  <a:pt x="0" y="0"/>
                </a:moveTo>
                <a:lnTo>
                  <a:pt x="14357351" y="0"/>
                </a:lnTo>
                <a:lnTo>
                  <a:pt x="14357351" y="9368172"/>
                </a:lnTo>
                <a:lnTo>
                  <a:pt x="0" y="9368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grpSp>
        <p:nvGrpSpPr>
          <p:cNvPr id="121" name="Google Shape;121;p13"/>
          <p:cNvGrpSpPr/>
          <p:nvPr/>
        </p:nvGrpSpPr>
        <p:grpSpPr>
          <a:xfrm>
            <a:off x="1328485" y="5831520"/>
            <a:ext cx="4383341" cy="1216984"/>
            <a:chOff x="0" y="-47625"/>
            <a:chExt cx="1154460" cy="320523"/>
          </a:xfrm>
        </p:grpSpPr>
        <p:sp>
          <p:nvSpPr>
            <p:cNvPr id="122" name="Google Shape;122;p13"/>
            <p:cNvSpPr/>
            <p:nvPr/>
          </p:nvSpPr>
          <p:spPr>
            <a:xfrm>
              <a:off x="0" y="0"/>
              <a:ext cx="1154460" cy="272898"/>
            </a:xfrm>
            <a:custGeom>
              <a:avLst/>
              <a:gdLst/>
              <a:ahLst/>
              <a:cxnLst/>
              <a:rect l="l" t="t" r="r" b="b"/>
              <a:pathLst>
                <a:path w="1154460" h="272898" extrusionOk="0">
                  <a:moveTo>
                    <a:pt x="90077" y="0"/>
                  </a:moveTo>
                  <a:lnTo>
                    <a:pt x="1064383" y="0"/>
                  </a:lnTo>
                  <a:cubicBezTo>
                    <a:pt x="1088273" y="0"/>
                    <a:pt x="1111185" y="9490"/>
                    <a:pt x="1128077" y="26383"/>
                  </a:cubicBezTo>
                  <a:cubicBezTo>
                    <a:pt x="1144970" y="43276"/>
                    <a:pt x="1154460" y="66187"/>
                    <a:pt x="1154460" y="90077"/>
                  </a:cubicBezTo>
                  <a:lnTo>
                    <a:pt x="1154460" y="182821"/>
                  </a:lnTo>
                  <a:cubicBezTo>
                    <a:pt x="1154460" y="206711"/>
                    <a:pt x="1144970" y="229622"/>
                    <a:pt x="1128077" y="246515"/>
                  </a:cubicBezTo>
                  <a:cubicBezTo>
                    <a:pt x="1111185" y="263407"/>
                    <a:pt x="1088273" y="272898"/>
                    <a:pt x="1064383" y="272898"/>
                  </a:cubicBezTo>
                  <a:lnTo>
                    <a:pt x="90077" y="272898"/>
                  </a:lnTo>
                  <a:cubicBezTo>
                    <a:pt x="66187" y="272898"/>
                    <a:pt x="43276" y="263407"/>
                    <a:pt x="26383" y="246515"/>
                  </a:cubicBezTo>
                  <a:cubicBezTo>
                    <a:pt x="9490" y="229622"/>
                    <a:pt x="0" y="206711"/>
                    <a:pt x="0" y="182821"/>
                  </a:cubicBezTo>
                  <a:lnTo>
                    <a:pt x="0" y="90077"/>
                  </a:lnTo>
                  <a:cubicBezTo>
                    <a:pt x="0" y="66187"/>
                    <a:pt x="9490" y="43276"/>
                    <a:pt x="26383" y="26383"/>
                  </a:cubicBezTo>
                  <a:cubicBezTo>
                    <a:pt x="43276" y="9490"/>
                    <a:pt x="66187" y="0"/>
                    <a:pt x="90077" y="0"/>
                  </a:cubicBezTo>
                  <a:close/>
                </a:path>
              </a:pathLst>
            </a:custGeom>
            <a:solidFill>
              <a:srgbClr val="FF4F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3" name="Google Shape;123;p13"/>
            <p:cNvSpPr txBox="1"/>
            <p:nvPr/>
          </p:nvSpPr>
          <p:spPr>
            <a:xfrm>
              <a:off x="0" y="-47625"/>
              <a:ext cx="1154460" cy="3205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4" name="Google Shape;124;p13"/>
          <p:cNvGrpSpPr/>
          <p:nvPr/>
        </p:nvGrpSpPr>
        <p:grpSpPr>
          <a:xfrm rot="1812227">
            <a:off x="12710945" y="220437"/>
            <a:ext cx="5044020" cy="6462184"/>
            <a:chOff x="-147178" y="-1"/>
            <a:chExt cx="6725359" cy="8616246"/>
          </a:xfrm>
        </p:grpSpPr>
        <p:grpSp>
          <p:nvGrpSpPr>
            <p:cNvPr id="125" name="Google Shape;125;p13"/>
            <p:cNvGrpSpPr/>
            <p:nvPr/>
          </p:nvGrpSpPr>
          <p:grpSpPr>
            <a:xfrm rot="-9023308">
              <a:off x="743004" y="916323"/>
              <a:ext cx="4897166" cy="4495445"/>
              <a:chOff x="0" y="-47625"/>
              <a:chExt cx="812800" cy="746125"/>
            </a:xfrm>
          </p:grpSpPr>
          <p:sp>
            <p:nvSpPr>
              <p:cNvPr id="126" name="Google Shape;126;p13"/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57175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127" name="Google Shape;127;p13"/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04550" tIns="104550" rIns="104550" bIns="1045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8" name="Google Shape;128;p13"/>
            <p:cNvGrpSpPr/>
            <p:nvPr/>
          </p:nvGrpSpPr>
          <p:grpSpPr>
            <a:xfrm rot="-9023308">
              <a:off x="673754" y="2998567"/>
              <a:ext cx="5083495" cy="4666490"/>
              <a:chOff x="0" y="-47625"/>
              <a:chExt cx="812800" cy="746125"/>
            </a:xfrm>
          </p:grpSpPr>
          <p:sp>
            <p:nvSpPr>
              <p:cNvPr id="129" name="Google Shape;129;p13"/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>
                <a:gsLst>
                  <a:gs pos="0">
                    <a:srgbClr val="0097B2"/>
                  </a:gs>
                  <a:gs pos="100000">
                    <a:srgbClr val="7ED957"/>
                  </a:gs>
                </a:gsLst>
                <a:lin ang="0" scaled="0"/>
              </a:gradFill>
              <a:ln>
                <a:noFill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130" name="Google Shape;130;p13"/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04550" tIns="104550" rIns="104550" bIns="1045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1" name="Google Shape;131;p13"/>
            <p:cNvGrpSpPr/>
            <p:nvPr/>
          </p:nvGrpSpPr>
          <p:grpSpPr>
            <a:xfrm>
              <a:off x="2910435" y="5074340"/>
              <a:ext cx="762000" cy="762000"/>
              <a:chOff x="0" y="0"/>
              <a:chExt cx="812800" cy="812800"/>
            </a:xfrm>
          </p:grpSpPr>
          <p:sp>
            <p:nvSpPr>
              <p:cNvPr id="132" name="Google Shape;132;p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9E5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3" name="Google Shape;133;p13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4" name="Google Shape;134;p13"/>
            <p:cNvGrpSpPr/>
            <p:nvPr/>
          </p:nvGrpSpPr>
          <p:grpSpPr>
            <a:xfrm>
              <a:off x="3066896" y="5646272"/>
              <a:ext cx="449078" cy="608501"/>
              <a:chOff x="0" y="-47625"/>
              <a:chExt cx="635000" cy="860425"/>
            </a:xfrm>
          </p:grpSpPr>
          <p:sp>
            <p:nvSpPr>
              <p:cNvPr id="135" name="Google Shape;135;p13"/>
              <p:cNvSpPr/>
              <p:nvPr/>
            </p:nvSpPr>
            <p:spPr>
              <a:xfrm>
                <a:off x="0" y="0"/>
                <a:ext cx="6350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35000" h="812800" extrusionOk="0">
                    <a:moveTo>
                      <a:pt x="635000" y="0"/>
                    </a:moveTo>
                    <a:lnTo>
                      <a:pt x="635000" y="698500"/>
                    </a:lnTo>
                    <a:lnTo>
                      <a:pt x="317500" y="812800"/>
                    </a:lnTo>
                    <a:lnTo>
                      <a:pt x="0" y="698500"/>
                    </a:lnTo>
                    <a:lnTo>
                      <a:pt x="0" y="0"/>
                    </a:lnTo>
                    <a:lnTo>
                      <a:pt x="635000" y="0"/>
                    </a:lnTo>
                    <a:close/>
                  </a:path>
                </a:pathLst>
              </a:custGeom>
              <a:solidFill>
                <a:srgbClr val="009E52"/>
              </a:solidFill>
              <a:ln>
                <a:noFill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136" name="Google Shape;136;p13"/>
              <p:cNvSpPr txBox="1"/>
              <p:nvPr/>
            </p:nvSpPr>
            <p:spPr>
              <a:xfrm>
                <a:off x="0" y="-47625"/>
                <a:ext cx="6350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37" name="Google Shape;137;p13"/>
          <p:cNvGrpSpPr/>
          <p:nvPr/>
        </p:nvGrpSpPr>
        <p:grpSpPr>
          <a:xfrm>
            <a:off x="4743657" y="6168742"/>
            <a:ext cx="723366" cy="723366"/>
            <a:chOff x="0" y="0"/>
            <a:chExt cx="812800" cy="812800"/>
          </a:xfrm>
        </p:grpSpPr>
        <p:sp>
          <p:nvSpPr>
            <p:cNvPr id="138" name="Google Shape;138;p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B20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9" name="Google Shape;139;p1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0" name="Google Shape;140;p13"/>
          <p:cNvSpPr/>
          <p:nvPr/>
        </p:nvSpPr>
        <p:spPr>
          <a:xfrm>
            <a:off x="6474051" y="9021127"/>
            <a:ext cx="833755" cy="833755"/>
          </a:xfrm>
          <a:custGeom>
            <a:avLst/>
            <a:gdLst/>
            <a:ahLst/>
            <a:cxnLst/>
            <a:rect l="l" t="t" r="r" b="b"/>
            <a:pathLst>
              <a:path w="833755" h="833755" extrusionOk="0">
                <a:moveTo>
                  <a:pt x="0" y="0"/>
                </a:moveTo>
                <a:lnTo>
                  <a:pt x="833755" y="0"/>
                </a:lnTo>
                <a:lnTo>
                  <a:pt x="833755" y="833755"/>
                </a:lnTo>
                <a:lnTo>
                  <a:pt x="0" y="83375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141" name="Google Shape;141;p13"/>
          <p:cNvSpPr/>
          <p:nvPr/>
        </p:nvSpPr>
        <p:spPr>
          <a:xfrm>
            <a:off x="1484827" y="9068484"/>
            <a:ext cx="739040" cy="739040"/>
          </a:xfrm>
          <a:custGeom>
            <a:avLst/>
            <a:gdLst/>
            <a:ahLst/>
            <a:cxnLst/>
            <a:rect l="l" t="t" r="r" b="b"/>
            <a:pathLst>
              <a:path w="739040" h="739040" extrusionOk="0">
                <a:moveTo>
                  <a:pt x="0" y="0"/>
                </a:moveTo>
                <a:lnTo>
                  <a:pt x="739040" y="0"/>
                </a:lnTo>
                <a:lnTo>
                  <a:pt x="739040" y="739040"/>
                </a:lnTo>
                <a:lnTo>
                  <a:pt x="0" y="7390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143" name="Google Shape;143;p13"/>
          <p:cNvSpPr txBox="1"/>
          <p:nvPr/>
        </p:nvSpPr>
        <p:spPr>
          <a:xfrm>
            <a:off x="1484827" y="2008569"/>
            <a:ext cx="11646000" cy="3077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9999" b="1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SYSTEM SECURITY</a:t>
            </a:r>
            <a:endParaRPr dirty="0"/>
          </a:p>
        </p:txBody>
      </p:sp>
      <p:sp>
        <p:nvSpPr>
          <p:cNvPr id="144" name="Google Shape;144;p13"/>
          <p:cNvSpPr txBox="1"/>
          <p:nvPr/>
        </p:nvSpPr>
        <p:spPr>
          <a:xfrm>
            <a:off x="1723049" y="6187545"/>
            <a:ext cx="2848951" cy="7001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Homeworks</a:t>
            </a:r>
            <a:endParaRPr dirty="0"/>
          </a:p>
        </p:txBody>
      </p:sp>
      <p:sp>
        <p:nvSpPr>
          <p:cNvPr id="145" name="Google Shape;145;p13"/>
          <p:cNvSpPr txBox="1"/>
          <p:nvPr/>
        </p:nvSpPr>
        <p:spPr>
          <a:xfrm>
            <a:off x="2431572" y="9236867"/>
            <a:ext cx="1761304" cy="500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19</a:t>
            </a:r>
            <a:r>
              <a:rPr lang="en-US" sz="2500" b="0" i="0" u="none" strike="noStrike" cap="none" dirty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.12.2024</a:t>
            </a:r>
            <a:endParaRPr dirty="0"/>
          </a:p>
        </p:txBody>
      </p:sp>
      <p:sp>
        <p:nvSpPr>
          <p:cNvPr id="146" name="Google Shape;146;p13"/>
          <p:cNvSpPr txBox="1"/>
          <p:nvPr/>
        </p:nvSpPr>
        <p:spPr>
          <a:xfrm>
            <a:off x="7274221" y="9018004"/>
            <a:ext cx="4238250" cy="10002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rgbClr val="FFFFFF"/>
                </a:solidFill>
                <a:latin typeface="Montserrat Medium"/>
                <a:sym typeface="Montserrat Medium"/>
              </a:rPr>
              <a:t>Università Federico II di Napoli</a:t>
            </a:r>
            <a:endParaRPr dirty="0"/>
          </a:p>
        </p:txBody>
      </p:sp>
      <p:sp>
        <p:nvSpPr>
          <p:cNvPr id="147" name="Google Shape;147;p13"/>
          <p:cNvSpPr txBox="1"/>
          <p:nvPr/>
        </p:nvSpPr>
        <p:spPr>
          <a:xfrm>
            <a:off x="13652026" y="8985224"/>
            <a:ext cx="3063185" cy="10002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0" i="0" u="none" strike="noStrike" cap="none" dirty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Ottaiano Giada</a:t>
            </a: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rgbClr val="FFFFFF"/>
                </a:solidFill>
                <a:latin typeface="Montserrat Medium"/>
                <a:sym typeface="Montserrat Medium"/>
              </a:rPr>
              <a:t>Bertolero Andrea</a:t>
            </a:r>
            <a:endParaRPr dirty="0"/>
          </a:p>
        </p:txBody>
      </p:sp>
      <p:pic>
        <p:nvPicPr>
          <p:cNvPr id="5" name="Elemento grafico 4" descr="Utente contorno">
            <a:extLst>
              <a:ext uri="{FF2B5EF4-FFF2-40B4-BE49-F238E27FC236}">
                <a16:creationId xmlns:a16="http://schemas.microsoft.com/office/drawing/2014/main" id="{9378E69A-50CE-67D0-55B1-C540B6CAE6F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511583" y="9033761"/>
            <a:ext cx="914400" cy="914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29B2"/>
        </a:solidFill>
        <a:effectLst/>
      </p:bgPr>
    </p:bg>
    <p:spTree>
      <p:nvGrpSpPr>
        <p:cNvPr id="1" name="Shape 422">
          <a:extLst>
            <a:ext uri="{FF2B5EF4-FFF2-40B4-BE49-F238E27FC236}">
              <a16:creationId xmlns:a16="http://schemas.microsoft.com/office/drawing/2014/main" id="{5A2DD50A-94A3-C4D4-CC08-1AF4A58D9A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21">
            <a:extLst>
              <a:ext uri="{FF2B5EF4-FFF2-40B4-BE49-F238E27FC236}">
                <a16:creationId xmlns:a16="http://schemas.microsoft.com/office/drawing/2014/main" id="{B44C0452-5114-3C58-6389-9428A1669ED5}"/>
              </a:ext>
            </a:extLst>
          </p:cNvPr>
          <p:cNvSpPr/>
          <p:nvPr/>
        </p:nvSpPr>
        <p:spPr>
          <a:xfrm rot="-3278844">
            <a:off x="-7178676" y="-3655386"/>
            <a:ext cx="14357351" cy="9368172"/>
          </a:xfrm>
          <a:custGeom>
            <a:avLst/>
            <a:gdLst/>
            <a:ahLst/>
            <a:cxnLst/>
            <a:rect l="l" t="t" r="r" b="b"/>
            <a:pathLst>
              <a:path w="14357351" h="9368172" extrusionOk="0">
                <a:moveTo>
                  <a:pt x="0" y="0"/>
                </a:moveTo>
                <a:lnTo>
                  <a:pt x="14357352" y="0"/>
                </a:lnTo>
                <a:lnTo>
                  <a:pt x="14357352" y="9368172"/>
                </a:lnTo>
                <a:lnTo>
                  <a:pt x="0" y="9368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grpSp>
        <p:nvGrpSpPr>
          <p:cNvPr id="425" name="Google Shape;425;p21">
            <a:extLst>
              <a:ext uri="{FF2B5EF4-FFF2-40B4-BE49-F238E27FC236}">
                <a16:creationId xmlns:a16="http://schemas.microsoft.com/office/drawing/2014/main" id="{95C84821-BFA7-6C3F-5AEA-F6C53BD372B2}"/>
              </a:ext>
            </a:extLst>
          </p:cNvPr>
          <p:cNvGrpSpPr/>
          <p:nvPr/>
        </p:nvGrpSpPr>
        <p:grpSpPr>
          <a:xfrm>
            <a:off x="10440782" y="142272"/>
            <a:ext cx="1291224" cy="1253034"/>
            <a:chOff x="0" y="-122432"/>
            <a:chExt cx="2500034" cy="2652752"/>
          </a:xfrm>
        </p:grpSpPr>
        <p:grpSp>
          <p:nvGrpSpPr>
            <p:cNvPr id="426" name="Google Shape;426;p21">
              <a:extLst>
                <a:ext uri="{FF2B5EF4-FFF2-40B4-BE49-F238E27FC236}">
                  <a16:creationId xmlns:a16="http://schemas.microsoft.com/office/drawing/2014/main" id="{0A847C90-BC67-315A-7E2E-5F6C60CB68BC}"/>
                </a:ext>
              </a:extLst>
            </p:cNvPr>
            <p:cNvGrpSpPr/>
            <p:nvPr/>
          </p:nvGrpSpPr>
          <p:grpSpPr>
            <a:xfrm>
              <a:off x="487115" y="682524"/>
              <a:ext cx="2012919" cy="1847796"/>
              <a:chOff x="0" y="-47625"/>
              <a:chExt cx="812800" cy="746125"/>
            </a:xfrm>
          </p:grpSpPr>
          <p:sp>
            <p:nvSpPr>
              <p:cNvPr id="427" name="Google Shape;427;p21">
                <a:extLst>
                  <a:ext uri="{FF2B5EF4-FFF2-40B4-BE49-F238E27FC236}">
                    <a16:creationId xmlns:a16="http://schemas.microsoft.com/office/drawing/2014/main" id="{792851F4-1A67-D2F7-7E25-E480F05B8B57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428" name="Google Shape;428;p21">
                <a:extLst>
                  <a:ext uri="{FF2B5EF4-FFF2-40B4-BE49-F238E27FC236}">
                    <a16:creationId xmlns:a16="http://schemas.microsoft.com/office/drawing/2014/main" id="{79AC0E64-E821-1D87-2AD7-8C40A1DBDD34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29" name="Google Shape;429;p21">
              <a:extLst>
                <a:ext uri="{FF2B5EF4-FFF2-40B4-BE49-F238E27FC236}">
                  <a16:creationId xmlns:a16="http://schemas.microsoft.com/office/drawing/2014/main" id="{7F2C022A-22A1-C67C-B16F-93F9F61DC6ED}"/>
                </a:ext>
              </a:extLst>
            </p:cNvPr>
            <p:cNvGrpSpPr/>
            <p:nvPr/>
          </p:nvGrpSpPr>
          <p:grpSpPr>
            <a:xfrm>
              <a:off x="0" y="-122432"/>
              <a:ext cx="2089507" cy="1918102"/>
              <a:chOff x="0" y="-47625"/>
              <a:chExt cx="812800" cy="746125"/>
            </a:xfrm>
          </p:grpSpPr>
          <p:sp>
            <p:nvSpPr>
              <p:cNvPr id="430" name="Google Shape;430;p21">
                <a:extLst>
                  <a:ext uri="{FF2B5EF4-FFF2-40B4-BE49-F238E27FC236}">
                    <a16:creationId xmlns:a16="http://schemas.microsoft.com/office/drawing/2014/main" id="{B2A16C59-B85C-C9DE-095C-529DA1D65BDB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>
                <a:gsLst>
                  <a:gs pos="0">
                    <a:srgbClr val="0097B2"/>
                  </a:gs>
                  <a:gs pos="100000">
                    <a:srgbClr val="7ED957"/>
                  </a:gs>
                </a:gsLst>
                <a:lin ang="0" scaled="0"/>
              </a:gradFill>
              <a:ln>
                <a:noFill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431" name="Google Shape;431;p21">
                <a:extLst>
                  <a:ext uri="{FF2B5EF4-FFF2-40B4-BE49-F238E27FC236}">
                    <a16:creationId xmlns:a16="http://schemas.microsoft.com/office/drawing/2014/main" id="{AD182704-0867-0582-BBE1-E81AC17EB414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444" name="Google Shape;444;p21">
            <a:extLst>
              <a:ext uri="{FF2B5EF4-FFF2-40B4-BE49-F238E27FC236}">
                <a16:creationId xmlns:a16="http://schemas.microsoft.com/office/drawing/2014/main" id="{5A4F4C71-78A2-F93F-5641-1D7B9A323C97}"/>
              </a:ext>
            </a:extLst>
          </p:cNvPr>
          <p:cNvSpPr txBox="1"/>
          <p:nvPr/>
        </p:nvSpPr>
        <p:spPr>
          <a:xfrm>
            <a:off x="12389427" y="133810"/>
            <a:ext cx="5562600" cy="997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 i="0" u="none" strike="noStrike" cap="none" dirty="0" err="1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CertificateInfo</a:t>
            </a:r>
            <a:endParaRPr sz="1000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FE139BA9-FC63-8390-9510-ACF8630E9A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0955" y="6097417"/>
            <a:ext cx="13926087" cy="2052638"/>
          </a:xfrm>
          <a:prstGeom prst="rect">
            <a:avLst/>
          </a:prstGeom>
        </p:spPr>
      </p:pic>
      <p:sp>
        <p:nvSpPr>
          <p:cNvPr id="9" name="Google Shape;446;p21">
            <a:extLst>
              <a:ext uri="{FF2B5EF4-FFF2-40B4-BE49-F238E27FC236}">
                <a16:creationId xmlns:a16="http://schemas.microsoft.com/office/drawing/2014/main" id="{82962B43-996F-2C55-DCD9-E402151BA093}"/>
              </a:ext>
            </a:extLst>
          </p:cNvPr>
          <p:cNvSpPr txBox="1"/>
          <p:nvPr/>
        </p:nvSpPr>
        <p:spPr>
          <a:xfrm>
            <a:off x="633845" y="2136945"/>
            <a:ext cx="17020309" cy="35455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20000"/>
              </a:lnSpc>
              <a:buClr>
                <a:schemeClr val="bg1"/>
              </a:buClr>
            </a:pPr>
            <a:r>
              <a:rPr lang="it-IT" sz="3200" b="1" dirty="0">
                <a:solidFill>
                  <a:schemeClr val="bg1"/>
                </a:solidFill>
              </a:rPr>
              <a:t>In particolare, X.509 è uno standard internazionale per i certificati digitali, che definisce un formato per rappresentare i certificati utilizzati nella crittografia asimmetrica, ad esempio in protocolli come SSL/TLS per la sicurezza delle comunicazioni su Internet.</a:t>
            </a:r>
          </a:p>
          <a:p>
            <a:pPr algn="ctr">
              <a:lnSpc>
                <a:spcPct val="120000"/>
              </a:lnSpc>
              <a:buClr>
                <a:schemeClr val="bg1"/>
              </a:buClr>
            </a:pPr>
            <a:endParaRPr lang="it-IT" sz="3200" b="1" dirty="0">
              <a:solidFill>
                <a:schemeClr val="bg1"/>
              </a:solidFill>
            </a:endParaRPr>
          </a:p>
          <a:p>
            <a:pPr marR="0" lvl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r>
              <a:rPr lang="it-IT" sz="3200" b="1" dirty="0">
                <a:solidFill>
                  <a:schemeClr val="bg1"/>
                </a:solidFill>
              </a:rPr>
              <a:t>Caricato il keystore e ottenuto il certificato da esso, è possibile estrarre le informazioni dal certificato:</a:t>
            </a:r>
          </a:p>
        </p:txBody>
      </p:sp>
    </p:spTree>
    <p:extLst>
      <p:ext uri="{BB962C8B-B14F-4D97-AF65-F5344CB8AC3E}">
        <p14:creationId xmlns:p14="http://schemas.microsoft.com/office/powerpoint/2010/main" val="28842740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29B2"/>
        </a:solidFill>
        <a:effectLst/>
      </p:bgPr>
    </p:bg>
    <p:spTree>
      <p:nvGrpSpPr>
        <p:cNvPr id="1" name="Shape 422">
          <a:extLst>
            <a:ext uri="{FF2B5EF4-FFF2-40B4-BE49-F238E27FC236}">
              <a16:creationId xmlns:a16="http://schemas.microsoft.com/office/drawing/2014/main" id="{0E8DBE7B-16E8-8EAA-D9CE-417A578101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21">
            <a:extLst>
              <a:ext uri="{FF2B5EF4-FFF2-40B4-BE49-F238E27FC236}">
                <a16:creationId xmlns:a16="http://schemas.microsoft.com/office/drawing/2014/main" id="{5F22FE42-4FF1-BB9C-14B0-37847BB4E2C5}"/>
              </a:ext>
            </a:extLst>
          </p:cNvPr>
          <p:cNvSpPr/>
          <p:nvPr/>
        </p:nvSpPr>
        <p:spPr>
          <a:xfrm rot="-3278844">
            <a:off x="-7178676" y="-3655386"/>
            <a:ext cx="14357351" cy="9368172"/>
          </a:xfrm>
          <a:custGeom>
            <a:avLst/>
            <a:gdLst/>
            <a:ahLst/>
            <a:cxnLst/>
            <a:rect l="l" t="t" r="r" b="b"/>
            <a:pathLst>
              <a:path w="14357351" h="9368172" extrusionOk="0">
                <a:moveTo>
                  <a:pt x="0" y="0"/>
                </a:moveTo>
                <a:lnTo>
                  <a:pt x="14357352" y="0"/>
                </a:lnTo>
                <a:lnTo>
                  <a:pt x="14357352" y="9368172"/>
                </a:lnTo>
                <a:lnTo>
                  <a:pt x="0" y="9368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grpSp>
        <p:nvGrpSpPr>
          <p:cNvPr id="425" name="Google Shape;425;p21">
            <a:extLst>
              <a:ext uri="{FF2B5EF4-FFF2-40B4-BE49-F238E27FC236}">
                <a16:creationId xmlns:a16="http://schemas.microsoft.com/office/drawing/2014/main" id="{16E60777-F5EF-E9DB-234A-8965B34DE3AF}"/>
              </a:ext>
            </a:extLst>
          </p:cNvPr>
          <p:cNvGrpSpPr/>
          <p:nvPr/>
        </p:nvGrpSpPr>
        <p:grpSpPr>
          <a:xfrm>
            <a:off x="12297291" y="202648"/>
            <a:ext cx="1291224" cy="1253034"/>
            <a:chOff x="0" y="-122432"/>
            <a:chExt cx="2500034" cy="2652752"/>
          </a:xfrm>
        </p:grpSpPr>
        <p:grpSp>
          <p:nvGrpSpPr>
            <p:cNvPr id="426" name="Google Shape;426;p21">
              <a:extLst>
                <a:ext uri="{FF2B5EF4-FFF2-40B4-BE49-F238E27FC236}">
                  <a16:creationId xmlns:a16="http://schemas.microsoft.com/office/drawing/2014/main" id="{B266D50F-22F3-FEFC-2493-184CFF74E7CE}"/>
                </a:ext>
              </a:extLst>
            </p:cNvPr>
            <p:cNvGrpSpPr/>
            <p:nvPr/>
          </p:nvGrpSpPr>
          <p:grpSpPr>
            <a:xfrm>
              <a:off x="487115" y="682524"/>
              <a:ext cx="2012919" cy="1847796"/>
              <a:chOff x="0" y="-47625"/>
              <a:chExt cx="812800" cy="746125"/>
            </a:xfrm>
          </p:grpSpPr>
          <p:sp>
            <p:nvSpPr>
              <p:cNvPr id="427" name="Google Shape;427;p21">
                <a:extLst>
                  <a:ext uri="{FF2B5EF4-FFF2-40B4-BE49-F238E27FC236}">
                    <a16:creationId xmlns:a16="http://schemas.microsoft.com/office/drawing/2014/main" id="{10830BC6-EB93-73FA-F471-9AB72C8C9657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428" name="Google Shape;428;p21">
                <a:extLst>
                  <a:ext uri="{FF2B5EF4-FFF2-40B4-BE49-F238E27FC236}">
                    <a16:creationId xmlns:a16="http://schemas.microsoft.com/office/drawing/2014/main" id="{B3004C42-CAD9-EDB9-FE84-07663AA9E169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29" name="Google Shape;429;p21">
              <a:extLst>
                <a:ext uri="{FF2B5EF4-FFF2-40B4-BE49-F238E27FC236}">
                  <a16:creationId xmlns:a16="http://schemas.microsoft.com/office/drawing/2014/main" id="{FF166D13-3080-3DF4-22A9-3213878F343B}"/>
                </a:ext>
              </a:extLst>
            </p:cNvPr>
            <p:cNvGrpSpPr/>
            <p:nvPr/>
          </p:nvGrpSpPr>
          <p:grpSpPr>
            <a:xfrm>
              <a:off x="0" y="-122432"/>
              <a:ext cx="2089507" cy="1918102"/>
              <a:chOff x="0" y="-47625"/>
              <a:chExt cx="812800" cy="746125"/>
            </a:xfrm>
          </p:grpSpPr>
          <p:sp>
            <p:nvSpPr>
              <p:cNvPr id="430" name="Google Shape;430;p21">
                <a:extLst>
                  <a:ext uri="{FF2B5EF4-FFF2-40B4-BE49-F238E27FC236}">
                    <a16:creationId xmlns:a16="http://schemas.microsoft.com/office/drawing/2014/main" id="{DE3C9F74-954B-B98F-20BA-88EDB1DB35F4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>
                <a:gsLst>
                  <a:gs pos="0">
                    <a:srgbClr val="0097B2"/>
                  </a:gs>
                  <a:gs pos="100000">
                    <a:srgbClr val="7ED957"/>
                  </a:gs>
                </a:gsLst>
                <a:lin ang="0" scaled="0"/>
              </a:gradFill>
              <a:ln>
                <a:noFill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431" name="Google Shape;431;p21">
                <a:extLst>
                  <a:ext uri="{FF2B5EF4-FFF2-40B4-BE49-F238E27FC236}">
                    <a16:creationId xmlns:a16="http://schemas.microsoft.com/office/drawing/2014/main" id="{2F9391CB-880E-A6F2-70C1-EAEF584F5388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444" name="Google Shape;444;p21">
            <a:extLst>
              <a:ext uri="{FF2B5EF4-FFF2-40B4-BE49-F238E27FC236}">
                <a16:creationId xmlns:a16="http://schemas.microsoft.com/office/drawing/2014/main" id="{841FD788-C69A-FB04-C5EF-CFB066405C76}"/>
              </a:ext>
            </a:extLst>
          </p:cNvPr>
          <p:cNvSpPr txBox="1"/>
          <p:nvPr/>
        </p:nvSpPr>
        <p:spPr>
          <a:xfrm>
            <a:off x="14042798" y="72503"/>
            <a:ext cx="3899280" cy="1772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i="0" u="none" strike="noStrike" cap="none" dirty="0" err="1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CertificateValidation</a:t>
            </a:r>
            <a:endParaRPr sz="900" dirty="0"/>
          </a:p>
        </p:txBody>
      </p:sp>
      <p:sp>
        <p:nvSpPr>
          <p:cNvPr id="8" name="Google Shape;446;p21">
            <a:extLst>
              <a:ext uri="{FF2B5EF4-FFF2-40B4-BE49-F238E27FC236}">
                <a16:creationId xmlns:a16="http://schemas.microsoft.com/office/drawing/2014/main" id="{ADA02781-C59E-EA34-4127-A071A0ECD4A1}"/>
              </a:ext>
            </a:extLst>
          </p:cNvPr>
          <p:cNvSpPr txBox="1"/>
          <p:nvPr/>
        </p:nvSpPr>
        <p:spPr>
          <a:xfrm>
            <a:off x="1166296" y="3188663"/>
            <a:ext cx="16479977" cy="35455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La classe si occupa di estrarre il certificato dal keystore generato precedentemente mediante passwor</a:t>
            </a:r>
            <a:r>
              <a:rPr lang="it-IT" sz="3200" b="1" dirty="0">
                <a:solidFill>
                  <a:schemeClr val="bg1"/>
                </a:solidFill>
              </a:rPr>
              <a:t>d e alias, per poi effettuare il controllo di validità. </a:t>
            </a: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b="1" dirty="0">
                <a:solidFill>
                  <a:schemeClr val="bg1"/>
                </a:solidFill>
              </a:rPr>
              <a:t>Utilizzando il metodo checkValidity(), viene verificata la validità del certificato rispetto alla data attuale. Se l'algoritmo di firma è SHA256withRSA o SHA512withRSA, il programma stampa che l'algoritmo di firma è sicuro.</a:t>
            </a:r>
            <a:endParaRPr lang="it-IT" sz="3200" b="1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R="0" lvl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endParaRPr lang="it-IT" sz="3200" b="1" dirty="0">
              <a:solidFill>
                <a:schemeClr val="bg1"/>
              </a:solidFill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BB05E361-F230-41CC-6C7C-82F7F00B90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0854" y="6734249"/>
            <a:ext cx="9671944" cy="1300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4335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29B2"/>
        </a:solidFill>
        <a:effectLst/>
      </p:bgPr>
    </p:bg>
    <p:spTree>
      <p:nvGrpSpPr>
        <p:cNvPr id="1" name="Shape 422">
          <a:extLst>
            <a:ext uri="{FF2B5EF4-FFF2-40B4-BE49-F238E27FC236}">
              <a16:creationId xmlns:a16="http://schemas.microsoft.com/office/drawing/2014/main" id="{F998D776-F7DE-C79E-4F1E-C0E7A9C66C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21">
            <a:extLst>
              <a:ext uri="{FF2B5EF4-FFF2-40B4-BE49-F238E27FC236}">
                <a16:creationId xmlns:a16="http://schemas.microsoft.com/office/drawing/2014/main" id="{8FC6E7C6-69D9-9068-A819-886DF5BD6220}"/>
              </a:ext>
            </a:extLst>
          </p:cNvPr>
          <p:cNvSpPr/>
          <p:nvPr/>
        </p:nvSpPr>
        <p:spPr>
          <a:xfrm rot="-3278844">
            <a:off x="-7178676" y="-3655386"/>
            <a:ext cx="14357351" cy="9368172"/>
          </a:xfrm>
          <a:custGeom>
            <a:avLst/>
            <a:gdLst/>
            <a:ahLst/>
            <a:cxnLst/>
            <a:rect l="l" t="t" r="r" b="b"/>
            <a:pathLst>
              <a:path w="14357351" h="9368172" extrusionOk="0">
                <a:moveTo>
                  <a:pt x="0" y="0"/>
                </a:moveTo>
                <a:lnTo>
                  <a:pt x="14357352" y="0"/>
                </a:lnTo>
                <a:lnTo>
                  <a:pt x="14357352" y="9368172"/>
                </a:lnTo>
                <a:lnTo>
                  <a:pt x="0" y="9368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grpSp>
        <p:nvGrpSpPr>
          <p:cNvPr id="425" name="Google Shape;425;p21">
            <a:extLst>
              <a:ext uri="{FF2B5EF4-FFF2-40B4-BE49-F238E27FC236}">
                <a16:creationId xmlns:a16="http://schemas.microsoft.com/office/drawing/2014/main" id="{906CCA7F-0E71-834C-713A-3B3D50DB6BBC}"/>
              </a:ext>
            </a:extLst>
          </p:cNvPr>
          <p:cNvGrpSpPr/>
          <p:nvPr/>
        </p:nvGrpSpPr>
        <p:grpSpPr>
          <a:xfrm>
            <a:off x="11244346" y="162836"/>
            <a:ext cx="1291224" cy="1253034"/>
            <a:chOff x="0" y="-122432"/>
            <a:chExt cx="2500034" cy="2652752"/>
          </a:xfrm>
        </p:grpSpPr>
        <p:grpSp>
          <p:nvGrpSpPr>
            <p:cNvPr id="426" name="Google Shape;426;p21">
              <a:extLst>
                <a:ext uri="{FF2B5EF4-FFF2-40B4-BE49-F238E27FC236}">
                  <a16:creationId xmlns:a16="http://schemas.microsoft.com/office/drawing/2014/main" id="{C01F1CBF-F1DB-9550-0EA0-95990913AEFC}"/>
                </a:ext>
              </a:extLst>
            </p:cNvPr>
            <p:cNvGrpSpPr/>
            <p:nvPr/>
          </p:nvGrpSpPr>
          <p:grpSpPr>
            <a:xfrm>
              <a:off x="487115" y="682524"/>
              <a:ext cx="2012919" cy="1847796"/>
              <a:chOff x="0" y="-47625"/>
              <a:chExt cx="812800" cy="746125"/>
            </a:xfrm>
          </p:grpSpPr>
          <p:sp>
            <p:nvSpPr>
              <p:cNvPr id="427" name="Google Shape;427;p21">
                <a:extLst>
                  <a:ext uri="{FF2B5EF4-FFF2-40B4-BE49-F238E27FC236}">
                    <a16:creationId xmlns:a16="http://schemas.microsoft.com/office/drawing/2014/main" id="{5DAC611C-2565-542B-5D69-65F16B8D8268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428" name="Google Shape;428;p21">
                <a:extLst>
                  <a:ext uri="{FF2B5EF4-FFF2-40B4-BE49-F238E27FC236}">
                    <a16:creationId xmlns:a16="http://schemas.microsoft.com/office/drawing/2014/main" id="{5679E68D-76CB-B1F1-925B-D6376B658759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29" name="Google Shape;429;p21">
              <a:extLst>
                <a:ext uri="{FF2B5EF4-FFF2-40B4-BE49-F238E27FC236}">
                  <a16:creationId xmlns:a16="http://schemas.microsoft.com/office/drawing/2014/main" id="{6B8C0BF6-C718-9128-D74A-820B3311E65E}"/>
                </a:ext>
              </a:extLst>
            </p:cNvPr>
            <p:cNvGrpSpPr/>
            <p:nvPr/>
          </p:nvGrpSpPr>
          <p:grpSpPr>
            <a:xfrm>
              <a:off x="0" y="-122432"/>
              <a:ext cx="2089507" cy="1918102"/>
              <a:chOff x="0" y="-47625"/>
              <a:chExt cx="812800" cy="746125"/>
            </a:xfrm>
          </p:grpSpPr>
          <p:sp>
            <p:nvSpPr>
              <p:cNvPr id="430" name="Google Shape;430;p21">
                <a:extLst>
                  <a:ext uri="{FF2B5EF4-FFF2-40B4-BE49-F238E27FC236}">
                    <a16:creationId xmlns:a16="http://schemas.microsoft.com/office/drawing/2014/main" id="{B814B294-67A6-29CD-44CD-CB6DA7ED2269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>
                <a:gsLst>
                  <a:gs pos="0">
                    <a:srgbClr val="0097B2"/>
                  </a:gs>
                  <a:gs pos="100000">
                    <a:srgbClr val="7ED957"/>
                  </a:gs>
                </a:gsLst>
                <a:lin ang="0" scaled="0"/>
              </a:gradFill>
              <a:ln>
                <a:noFill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431" name="Google Shape;431;p21">
                <a:extLst>
                  <a:ext uri="{FF2B5EF4-FFF2-40B4-BE49-F238E27FC236}">
                    <a16:creationId xmlns:a16="http://schemas.microsoft.com/office/drawing/2014/main" id="{14F94A8A-96BA-00AE-37C1-21B63EFC671C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444" name="Google Shape;444;p21">
            <a:extLst>
              <a:ext uri="{FF2B5EF4-FFF2-40B4-BE49-F238E27FC236}">
                <a16:creationId xmlns:a16="http://schemas.microsoft.com/office/drawing/2014/main" id="{64B002E1-CADC-F25B-2028-96140110E21A}"/>
              </a:ext>
            </a:extLst>
          </p:cNvPr>
          <p:cNvSpPr txBox="1"/>
          <p:nvPr/>
        </p:nvSpPr>
        <p:spPr>
          <a:xfrm>
            <a:off x="12681769" y="449690"/>
            <a:ext cx="5486351" cy="886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i="0" u="none" strike="noStrike" cap="none" dirty="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ShowCertificate</a:t>
            </a:r>
          </a:p>
        </p:txBody>
      </p:sp>
      <p:sp>
        <p:nvSpPr>
          <p:cNvPr id="8" name="Google Shape;446;p21">
            <a:extLst>
              <a:ext uri="{FF2B5EF4-FFF2-40B4-BE49-F238E27FC236}">
                <a16:creationId xmlns:a16="http://schemas.microsoft.com/office/drawing/2014/main" id="{DF340B84-85BE-FD08-E8BE-5C55B4A9ADD2}"/>
              </a:ext>
            </a:extLst>
          </p:cNvPr>
          <p:cNvSpPr txBox="1"/>
          <p:nvPr/>
        </p:nvSpPr>
        <p:spPr>
          <a:xfrm>
            <a:off x="1194005" y="2006801"/>
            <a:ext cx="16479977" cy="4136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La classe si occupa di mostrare il contenuto del certificato mediante l’uso di un oggetto CertificateFactory. In particolare, CertificateFactory è un modo per ottenere oggetti Certificate a partire da formati di certificati comuni, facilitando l'interazione con i certificati in applicazioni Java. Il certificato viene letto dal file tramite un flusso di input (FileInputStream), e quindi viene generato un oggetto Certificate usando generateCertificate().</a:t>
            </a:r>
          </a:p>
          <a:p>
            <a:pPr marR="0" lvl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endParaRPr lang="it-IT" sz="3200" b="1" dirty="0">
              <a:solidFill>
                <a:schemeClr val="bg1"/>
              </a:solidFill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396A1406-DD64-F6BC-3E89-3BB46B7988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9723" y="5700793"/>
            <a:ext cx="7026776" cy="4136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2727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29B2"/>
        </a:solidFill>
        <a:effectLst/>
      </p:bgPr>
    </p:bg>
    <p:spTree>
      <p:nvGrpSpPr>
        <p:cNvPr id="1" name="Shape 422">
          <a:extLst>
            <a:ext uri="{FF2B5EF4-FFF2-40B4-BE49-F238E27FC236}">
              <a16:creationId xmlns:a16="http://schemas.microsoft.com/office/drawing/2014/main" id="{71DFB384-BDF5-4FD0-9A0D-6DD015D3B6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21">
            <a:extLst>
              <a:ext uri="{FF2B5EF4-FFF2-40B4-BE49-F238E27FC236}">
                <a16:creationId xmlns:a16="http://schemas.microsoft.com/office/drawing/2014/main" id="{5DB3E038-C04E-E30A-18CF-87CBD576294F}"/>
              </a:ext>
            </a:extLst>
          </p:cNvPr>
          <p:cNvSpPr/>
          <p:nvPr/>
        </p:nvSpPr>
        <p:spPr>
          <a:xfrm rot="-3278844">
            <a:off x="-7178676" y="-3655386"/>
            <a:ext cx="14357351" cy="9368172"/>
          </a:xfrm>
          <a:custGeom>
            <a:avLst/>
            <a:gdLst/>
            <a:ahLst/>
            <a:cxnLst/>
            <a:rect l="l" t="t" r="r" b="b"/>
            <a:pathLst>
              <a:path w="14357351" h="9368172" extrusionOk="0">
                <a:moveTo>
                  <a:pt x="0" y="0"/>
                </a:moveTo>
                <a:lnTo>
                  <a:pt x="14357352" y="0"/>
                </a:lnTo>
                <a:lnTo>
                  <a:pt x="14357352" y="9368172"/>
                </a:lnTo>
                <a:lnTo>
                  <a:pt x="0" y="9368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grpSp>
        <p:nvGrpSpPr>
          <p:cNvPr id="425" name="Google Shape;425;p21">
            <a:extLst>
              <a:ext uri="{FF2B5EF4-FFF2-40B4-BE49-F238E27FC236}">
                <a16:creationId xmlns:a16="http://schemas.microsoft.com/office/drawing/2014/main" id="{1DBF95CC-3F9C-43A9-4D76-AE6F6B6B2EE3}"/>
              </a:ext>
            </a:extLst>
          </p:cNvPr>
          <p:cNvGrpSpPr/>
          <p:nvPr/>
        </p:nvGrpSpPr>
        <p:grpSpPr>
          <a:xfrm>
            <a:off x="12338855" y="72503"/>
            <a:ext cx="1291224" cy="1253034"/>
            <a:chOff x="0" y="-122432"/>
            <a:chExt cx="2500034" cy="2652752"/>
          </a:xfrm>
        </p:grpSpPr>
        <p:grpSp>
          <p:nvGrpSpPr>
            <p:cNvPr id="426" name="Google Shape;426;p21">
              <a:extLst>
                <a:ext uri="{FF2B5EF4-FFF2-40B4-BE49-F238E27FC236}">
                  <a16:creationId xmlns:a16="http://schemas.microsoft.com/office/drawing/2014/main" id="{0C8A30E5-1E77-5C7A-6D90-604365F4FB4A}"/>
                </a:ext>
              </a:extLst>
            </p:cNvPr>
            <p:cNvGrpSpPr/>
            <p:nvPr/>
          </p:nvGrpSpPr>
          <p:grpSpPr>
            <a:xfrm>
              <a:off x="487115" y="682524"/>
              <a:ext cx="2012919" cy="1847796"/>
              <a:chOff x="0" y="-47625"/>
              <a:chExt cx="812800" cy="746125"/>
            </a:xfrm>
          </p:grpSpPr>
          <p:sp>
            <p:nvSpPr>
              <p:cNvPr id="427" name="Google Shape;427;p21">
                <a:extLst>
                  <a:ext uri="{FF2B5EF4-FFF2-40B4-BE49-F238E27FC236}">
                    <a16:creationId xmlns:a16="http://schemas.microsoft.com/office/drawing/2014/main" id="{A6F843AE-14EB-47EB-D4E7-F32A39041BE3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428" name="Google Shape;428;p21">
                <a:extLst>
                  <a:ext uri="{FF2B5EF4-FFF2-40B4-BE49-F238E27FC236}">
                    <a16:creationId xmlns:a16="http://schemas.microsoft.com/office/drawing/2014/main" id="{4261222D-7671-6180-E324-3C9558803028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29" name="Google Shape;429;p21">
              <a:extLst>
                <a:ext uri="{FF2B5EF4-FFF2-40B4-BE49-F238E27FC236}">
                  <a16:creationId xmlns:a16="http://schemas.microsoft.com/office/drawing/2014/main" id="{A7851E92-392B-936F-FF75-D3695ADE8F0F}"/>
                </a:ext>
              </a:extLst>
            </p:cNvPr>
            <p:cNvGrpSpPr/>
            <p:nvPr/>
          </p:nvGrpSpPr>
          <p:grpSpPr>
            <a:xfrm>
              <a:off x="0" y="-122432"/>
              <a:ext cx="2089507" cy="1918102"/>
              <a:chOff x="0" y="-47625"/>
              <a:chExt cx="812800" cy="746125"/>
            </a:xfrm>
          </p:grpSpPr>
          <p:sp>
            <p:nvSpPr>
              <p:cNvPr id="430" name="Google Shape;430;p21">
                <a:extLst>
                  <a:ext uri="{FF2B5EF4-FFF2-40B4-BE49-F238E27FC236}">
                    <a16:creationId xmlns:a16="http://schemas.microsoft.com/office/drawing/2014/main" id="{DFC011A3-BA82-0DD9-34C9-E1F95C1326AB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>
                <a:gsLst>
                  <a:gs pos="0">
                    <a:srgbClr val="0097B2"/>
                  </a:gs>
                  <a:gs pos="100000">
                    <a:srgbClr val="7ED957"/>
                  </a:gs>
                </a:gsLst>
                <a:lin ang="0" scaled="0"/>
              </a:gradFill>
              <a:ln>
                <a:noFill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431" name="Google Shape;431;p21">
                <a:extLst>
                  <a:ext uri="{FF2B5EF4-FFF2-40B4-BE49-F238E27FC236}">
                    <a16:creationId xmlns:a16="http://schemas.microsoft.com/office/drawing/2014/main" id="{3A983E63-A8B9-2966-2552-20E0CD5FD8E7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444" name="Google Shape;444;p21">
            <a:extLst>
              <a:ext uri="{FF2B5EF4-FFF2-40B4-BE49-F238E27FC236}">
                <a16:creationId xmlns:a16="http://schemas.microsoft.com/office/drawing/2014/main" id="{B7C5AB76-F96A-B22E-9720-D44893DE819C}"/>
              </a:ext>
            </a:extLst>
          </p:cNvPr>
          <p:cNvSpPr txBox="1"/>
          <p:nvPr/>
        </p:nvSpPr>
        <p:spPr>
          <a:xfrm>
            <a:off x="14048509" y="72503"/>
            <a:ext cx="4073235" cy="1772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i="0" u="none" strike="noStrike" cap="none" dirty="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CertificateManager</a:t>
            </a:r>
          </a:p>
        </p:txBody>
      </p:sp>
      <p:sp>
        <p:nvSpPr>
          <p:cNvPr id="8" name="Google Shape;446;p21">
            <a:extLst>
              <a:ext uri="{FF2B5EF4-FFF2-40B4-BE49-F238E27FC236}">
                <a16:creationId xmlns:a16="http://schemas.microsoft.com/office/drawing/2014/main" id="{5F11D05E-B1DC-F8EB-383B-DC037984364E}"/>
              </a:ext>
            </a:extLst>
          </p:cNvPr>
          <p:cNvSpPr txBox="1"/>
          <p:nvPr/>
        </p:nvSpPr>
        <p:spPr>
          <a:xfrm>
            <a:off x="1194005" y="2006801"/>
            <a:ext cx="16479977" cy="35455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La classe integra tutte le funzionalità implementate precedentemente. In particolare, il programma carica un certificato X.509 da un keystore, estrae informazioni sul certificato (come soggetto, emittente, validità e algoritmo di firma), verifica la validità del certificato e la sicurezza dell'algoritmo di firma, quindi stampa il certificato in formato Base64, un sistema di codifica che converte i dati binari in una stringa di caratteri ASCII leggibili.</a:t>
            </a:r>
            <a:endParaRPr lang="it-IT" sz="3200" b="1" dirty="0">
              <a:solidFill>
                <a:schemeClr val="bg1"/>
              </a:solidFill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692D3161-F6E9-FAF7-5D3A-A13BF906FE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781" y="6381531"/>
            <a:ext cx="17484437" cy="254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6886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2CA8"/>
        </a:solidFill>
        <a:effectLst/>
      </p:bgPr>
    </p:bg>
    <p:spTree>
      <p:nvGrpSpPr>
        <p:cNvPr id="1" name="Shape 235">
          <a:extLst>
            <a:ext uri="{FF2B5EF4-FFF2-40B4-BE49-F238E27FC236}">
              <a16:creationId xmlns:a16="http://schemas.microsoft.com/office/drawing/2014/main" id="{67BF8F39-7642-5747-00F5-AB26DFE6F6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6">
            <a:extLst>
              <a:ext uri="{FF2B5EF4-FFF2-40B4-BE49-F238E27FC236}">
                <a16:creationId xmlns:a16="http://schemas.microsoft.com/office/drawing/2014/main" id="{E61B50B5-C682-3B39-5CD3-564928181ECD}"/>
              </a:ext>
            </a:extLst>
          </p:cNvPr>
          <p:cNvSpPr/>
          <p:nvPr/>
        </p:nvSpPr>
        <p:spPr>
          <a:xfrm rot="-8100000">
            <a:off x="-7019259" y="4447771"/>
            <a:ext cx="14357351" cy="9368172"/>
          </a:xfrm>
          <a:custGeom>
            <a:avLst/>
            <a:gdLst/>
            <a:ahLst/>
            <a:cxnLst/>
            <a:rect l="l" t="t" r="r" b="b"/>
            <a:pathLst>
              <a:path w="14357351" h="9368172" extrusionOk="0">
                <a:moveTo>
                  <a:pt x="0" y="0"/>
                </a:moveTo>
                <a:lnTo>
                  <a:pt x="14357351" y="0"/>
                </a:lnTo>
                <a:lnTo>
                  <a:pt x="14357351" y="9368172"/>
                </a:lnTo>
                <a:lnTo>
                  <a:pt x="0" y="9368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237" name="Google Shape;237;p16">
            <a:extLst>
              <a:ext uri="{FF2B5EF4-FFF2-40B4-BE49-F238E27FC236}">
                <a16:creationId xmlns:a16="http://schemas.microsoft.com/office/drawing/2014/main" id="{7E0F7736-914A-4258-F0A7-752EE5EDDC26}"/>
              </a:ext>
            </a:extLst>
          </p:cNvPr>
          <p:cNvSpPr/>
          <p:nvPr/>
        </p:nvSpPr>
        <p:spPr>
          <a:xfrm rot="2700000">
            <a:off x="7693193" y="-4051440"/>
            <a:ext cx="14357351" cy="9368172"/>
          </a:xfrm>
          <a:custGeom>
            <a:avLst/>
            <a:gdLst/>
            <a:ahLst/>
            <a:cxnLst/>
            <a:rect l="l" t="t" r="r" b="b"/>
            <a:pathLst>
              <a:path w="14357351" h="9368172" extrusionOk="0">
                <a:moveTo>
                  <a:pt x="0" y="0"/>
                </a:moveTo>
                <a:lnTo>
                  <a:pt x="14357351" y="0"/>
                </a:lnTo>
                <a:lnTo>
                  <a:pt x="14357351" y="9368171"/>
                </a:lnTo>
                <a:lnTo>
                  <a:pt x="0" y="936817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grpSp>
        <p:nvGrpSpPr>
          <p:cNvPr id="238" name="Google Shape;238;p16">
            <a:extLst>
              <a:ext uri="{FF2B5EF4-FFF2-40B4-BE49-F238E27FC236}">
                <a16:creationId xmlns:a16="http://schemas.microsoft.com/office/drawing/2014/main" id="{E3B910D1-2AEE-3824-362F-D48E42C4EB6A}"/>
              </a:ext>
            </a:extLst>
          </p:cNvPr>
          <p:cNvGrpSpPr/>
          <p:nvPr/>
        </p:nvGrpSpPr>
        <p:grpSpPr>
          <a:xfrm>
            <a:off x="-297850" y="-850361"/>
            <a:ext cx="7993047" cy="7993047"/>
            <a:chOff x="0" y="0"/>
            <a:chExt cx="10657396" cy="10657396"/>
          </a:xfrm>
        </p:grpSpPr>
        <p:grpSp>
          <p:nvGrpSpPr>
            <p:cNvPr id="239" name="Google Shape;239;p16">
              <a:extLst>
                <a:ext uri="{FF2B5EF4-FFF2-40B4-BE49-F238E27FC236}">
                  <a16:creationId xmlns:a16="http://schemas.microsoft.com/office/drawing/2014/main" id="{00FD8390-45A7-3E01-C864-0C11DB9F9281}"/>
                </a:ext>
              </a:extLst>
            </p:cNvPr>
            <p:cNvGrpSpPr/>
            <p:nvPr/>
          </p:nvGrpSpPr>
          <p:grpSpPr>
            <a:xfrm>
              <a:off x="0" y="0"/>
              <a:ext cx="10657396" cy="10657396"/>
              <a:chOff x="0" y="0"/>
              <a:chExt cx="812800" cy="812800"/>
            </a:xfrm>
          </p:grpSpPr>
          <p:sp>
            <p:nvSpPr>
              <p:cNvPr id="240" name="Google Shape;240;p16">
                <a:extLst>
                  <a:ext uri="{FF2B5EF4-FFF2-40B4-BE49-F238E27FC236}">
                    <a16:creationId xmlns:a16="http://schemas.microsoft.com/office/drawing/2014/main" id="{0C8612D4-C785-E6A7-2445-84EA4E35E69D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 cmpd="sng">
                <a:solidFill>
                  <a:srgbClr val="FFFFFF">
                    <a:alpha val="19607"/>
                  </a:srgbClr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41" name="Google Shape;241;p16">
                <a:extLst>
                  <a:ext uri="{FF2B5EF4-FFF2-40B4-BE49-F238E27FC236}">
                    <a16:creationId xmlns:a16="http://schemas.microsoft.com/office/drawing/2014/main" id="{3D522747-2FAA-5DD1-0744-BE03E8C3344B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2" name="Google Shape;242;p16">
              <a:extLst>
                <a:ext uri="{FF2B5EF4-FFF2-40B4-BE49-F238E27FC236}">
                  <a16:creationId xmlns:a16="http://schemas.microsoft.com/office/drawing/2014/main" id="{DFA636A9-BFA0-C778-25A4-749BFF936CDF}"/>
                </a:ext>
              </a:extLst>
            </p:cNvPr>
            <p:cNvGrpSpPr/>
            <p:nvPr/>
          </p:nvGrpSpPr>
          <p:grpSpPr>
            <a:xfrm>
              <a:off x="1034397" y="1034397"/>
              <a:ext cx="8588602" cy="8588602"/>
              <a:chOff x="0" y="0"/>
              <a:chExt cx="812800" cy="812800"/>
            </a:xfrm>
          </p:grpSpPr>
          <p:sp>
            <p:nvSpPr>
              <p:cNvPr id="243" name="Google Shape;243;p16">
                <a:extLst>
                  <a:ext uri="{FF2B5EF4-FFF2-40B4-BE49-F238E27FC236}">
                    <a16:creationId xmlns:a16="http://schemas.microsoft.com/office/drawing/2014/main" id="{EC4DCBF2-29CC-3B44-D032-11856F921741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 cmpd="sng">
                <a:solidFill>
                  <a:srgbClr val="FFFFFF">
                    <a:alpha val="19607"/>
                  </a:srgbClr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44" name="Google Shape;244;p16">
                <a:extLst>
                  <a:ext uri="{FF2B5EF4-FFF2-40B4-BE49-F238E27FC236}">
                    <a16:creationId xmlns:a16="http://schemas.microsoft.com/office/drawing/2014/main" id="{399935A3-544F-965F-33CE-247DC942782E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5" name="Google Shape;245;p16">
              <a:extLst>
                <a:ext uri="{FF2B5EF4-FFF2-40B4-BE49-F238E27FC236}">
                  <a16:creationId xmlns:a16="http://schemas.microsoft.com/office/drawing/2014/main" id="{2BC16BC9-334D-D487-EC7D-F062C3901AB0}"/>
                </a:ext>
              </a:extLst>
            </p:cNvPr>
            <p:cNvGrpSpPr/>
            <p:nvPr/>
          </p:nvGrpSpPr>
          <p:grpSpPr>
            <a:xfrm>
              <a:off x="1786907" y="1786907"/>
              <a:ext cx="7083581" cy="7083581"/>
              <a:chOff x="0" y="0"/>
              <a:chExt cx="812800" cy="812800"/>
            </a:xfrm>
          </p:grpSpPr>
          <p:sp>
            <p:nvSpPr>
              <p:cNvPr id="246" name="Google Shape;246;p16">
                <a:extLst>
                  <a:ext uri="{FF2B5EF4-FFF2-40B4-BE49-F238E27FC236}">
                    <a16:creationId xmlns:a16="http://schemas.microsoft.com/office/drawing/2014/main" id="{A6CBA430-1046-A2A6-1E1B-B79AE3D7F749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 cmpd="sng">
                <a:solidFill>
                  <a:srgbClr val="FFFFFF">
                    <a:alpha val="19607"/>
                  </a:srgbClr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47" name="Google Shape;247;p16">
                <a:extLst>
                  <a:ext uri="{FF2B5EF4-FFF2-40B4-BE49-F238E27FC236}">
                    <a16:creationId xmlns:a16="http://schemas.microsoft.com/office/drawing/2014/main" id="{3787C748-921C-4D98-6536-7C8C41A8525D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8" name="Google Shape;248;p16">
              <a:extLst>
                <a:ext uri="{FF2B5EF4-FFF2-40B4-BE49-F238E27FC236}">
                  <a16:creationId xmlns:a16="http://schemas.microsoft.com/office/drawing/2014/main" id="{0971DE43-A8BB-F01A-35AB-F878DE3A8832}"/>
                </a:ext>
              </a:extLst>
            </p:cNvPr>
            <p:cNvGrpSpPr/>
            <p:nvPr/>
          </p:nvGrpSpPr>
          <p:grpSpPr>
            <a:xfrm>
              <a:off x="2409352" y="2409352"/>
              <a:ext cx="5838691" cy="5838691"/>
              <a:chOff x="0" y="0"/>
              <a:chExt cx="812800" cy="812800"/>
            </a:xfrm>
          </p:grpSpPr>
          <p:sp>
            <p:nvSpPr>
              <p:cNvPr id="249" name="Google Shape;249;p16">
                <a:extLst>
                  <a:ext uri="{FF2B5EF4-FFF2-40B4-BE49-F238E27FC236}">
                    <a16:creationId xmlns:a16="http://schemas.microsoft.com/office/drawing/2014/main" id="{FD260450-BB10-8975-0D51-1D6324F9C295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 cmpd="sng">
                <a:solidFill>
                  <a:srgbClr val="FFFFFF">
                    <a:alpha val="19607"/>
                  </a:srgbClr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50" name="Google Shape;250;p16">
                <a:extLst>
                  <a:ext uri="{FF2B5EF4-FFF2-40B4-BE49-F238E27FC236}">
                    <a16:creationId xmlns:a16="http://schemas.microsoft.com/office/drawing/2014/main" id="{4573C8C0-076C-F3B3-874F-F5EB173A8311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1" name="Google Shape;251;p16">
              <a:extLst>
                <a:ext uri="{FF2B5EF4-FFF2-40B4-BE49-F238E27FC236}">
                  <a16:creationId xmlns:a16="http://schemas.microsoft.com/office/drawing/2014/main" id="{8DC30CA0-52BE-BB00-D8DA-6219B824C3F0}"/>
                </a:ext>
              </a:extLst>
            </p:cNvPr>
            <p:cNvGrpSpPr/>
            <p:nvPr/>
          </p:nvGrpSpPr>
          <p:grpSpPr>
            <a:xfrm>
              <a:off x="3092186" y="3092186"/>
              <a:ext cx="4473024" cy="4473024"/>
              <a:chOff x="0" y="0"/>
              <a:chExt cx="812800" cy="812800"/>
            </a:xfrm>
          </p:grpSpPr>
          <p:sp>
            <p:nvSpPr>
              <p:cNvPr id="252" name="Google Shape;252;p16">
                <a:extLst>
                  <a:ext uri="{FF2B5EF4-FFF2-40B4-BE49-F238E27FC236}">
                    <a16:creationId xmlns:a16="http://schemas.microsoft.com/office/drawing/2014/main" id="{B4D0C3A5-E835-0FED-8D6D-B891E3E49C62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 cmpd="sng">
                <a:solidFill>
                  <a:srgbClr val="FFFFFF">
                    <a:alpha val="19607"/>
                  </a:srgbClr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53" name="Google Shape;253;p16">
                <a:extLst>
                  <a:ext uri="{FF2B5EF4-FFF2-40B4-BE49-F238E27FC236}">
                    <a16:creationId xmlns:a16="http://schemas.microsoft.com/office/drawing/2014/main" id="{53959959-FB3A-C0CB-16C4-95884D1486E7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54" name="Google Shape;254;p16">
            <a:extLst>
              <a:ext uri="{FF2B5EF4-FFF2-40B4-BE49-F238E27FC236}">
                <a16:creationId xmlns:a16="http://schemas.microsoft.com/office/drawing/2014/main" id="{78274A93-612B-E972-45ED-64B3F53DBF9F}"/>
              </a:ext>
            </a:extLst>
          </p:cNvPr>
          <p:cNvGrpSpPr/>
          <p:nvPr/>
        </p:nvGrpSpPr>
        <p:grpSpPr>
          <a:xfrm>
            <a:off x="1989919" y="-179217"/>
            <a:ext cx="3086100" cy="6469932"/>
            <a:chOff x="0" y="-47625"/>
            <a:chExt cx="812800" cy="1704015"/>
          </a:xfrm>
        </p:grpSpPr>
        <p:sp>
          <p:nvSpPr>
            <p:cNvPr id="255" name="Google Shape;255;p16">
              <a:extLst>
                <a:ext uri="{FF2B5EF4-FFF2-40B4-BE49-F238E27FC236}">
                  <a16:creationId xmlns:a16="http://schemas.microsoft.com/office/drawing/2014/main" id="{24266F1B-C096-C66E-E70C-6A87E60E539C}"/>
                </a:ext>
              </a:extLst>
            </p:cNvPr>
            <p:cNvSpPr/>
            <p:nvPr/>
          </p:nvSpPr>
          <p:spPr>
            <a:xfrm>
              <a:off x="0" y="0"/>
              <a:ext cx="812800" cy="1656390"/>
            </a:xfrm>
            <a:custGeom>
              <a:avLst/>
              <a:gdLst/>
              <a:ahLst/>
              <a:cxnLst/>
              <a:rect l="l" t="t" r="r" b="b"/>
              <a:pathLst>
                <a:path w="812800" h="165639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1656390"/>
                  </a:lnTo>
                  <a:lnTo>
                    <a:pt x="0" y="1656390"/>
                  </a:lnTo>
                  <a:close/>
                </a:path>
              </a:pathLst>
            </a:custGeom>
            <a:solidFill>
              <a:srgbClr val="F35391"/>
            </a:solidFill>
            <a:ln>
              <a:noFill/>
            </a:ln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256" name="Google Shape;256;p16">
              <a:extLst>
                <a:ext uri="{FF2B5EF4-FFF2-40B4-BE49-F238E27FC236}">
                  <a16:creationId xmlns:a16="http://schemas.microsoft.com/office/drawing/2014/main" id="{A1EB83A4-3FC2-FD07-47E8-EB40E5030180}"/>
                </a:ext>
              </a:extLst>
            </p:cNvPr>
            <p:cNvSpPr txBox="1"/>
            <p:nvPr/>
          </p:nvSpPr>
          <p:spPr>
            <a:xfrm>
              <a:off x="0" y="-47625"/>
              <a:ext cx="812800" cy="170401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7" name="Google Shape;257;p16">
            <a:extLst>
              <a:ext uri="{FF2B5EF4-FFF2-40B4-BE49-F238E27FC236}">
                <a16:creationId xmlns:a16="http://schemas.microsoft.com/office/drawing/2014/main" id="{F5CC801C-C149-8346-169D-D57416721161}"/>
              </a:ext>
            </a:extLst>
          </p:cNvPr>
          <p:cNvGrpSpPr/>
          <p:nvPr/>
        </p:nvGrpSpPr>
        <p:grpSpPr>
          <a:xfrm>
            <a:off x="2926386" y="2373875"/>
            <a:ext cx="1544574" cy="1544574"/>
            <a:chOff x="0" y="0"/>
            <a:chExt cx="812800" cy="812800"/>
          </a:xfrm>
        </p:grpSpPr>
        <p:sp>
          <p:nvSpPr>
            <p:cNvPr id="258" name="Google Shape;258;p16">
              <a:extLst>
                <a:ext uri="{FF2B5EF4-FFF2-40B4-BE49-F238E27FC236}">
                  <a16:creationId xmlns:a16="http://schemas.microsoft.com/office/drawing/2014/main" id="{ADB2D714-F711-4176-4004-76CD93847C89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9" name="Google Shape;259;p16">
              <a:extLst>
                <a:ext uri="{FF2B5EF4-FFF2-40B4-BE49-F238E27FC236}">
                  <a16:creationId xmlns:a16="http://schemas.microsoft.com/office/drawing/2014/main" id="{FDA5963E-0B35-A2C0-56FB-AE4995444866}"/>
                </a:ext>
              </a:extLst>
            </p:cNvPr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0" i="0" u="none" strike="noStrike" cap="none" dirty="0">
                  <a:solidFill>
                    <a:srgbClr val="FFFFFF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03</a:t>
              </a:r>
              <a:endParaRPr dirty="0"/>
            </a:p>
          </p:txBody>
        </p:sp>
      </p:grpSp>
      <p:grpSp>
        <p:nvGrpSpPr>
          <p:cNvPr id="260" name="Google Shape;260;p16">
            <a:extLst>
              <a:ext uri="{FF2B5EF4-FFF2-40B4-BE49-F238E27FC236}">
                <a16:creationId xmlns:a16="http://schemas.microsoft.com/office/drawing/2014/main" id="{B4DB7E44-8CDC-78E5-5DD2-FDECB1D98C04}"/>
              </a:ext>
            </a:extLst>
          </p:cNvPr>
          <p:cNvGrpSpPr/>
          <p:nvPr/>
        </p:nvGrpSpPr>
        <p:grpSpPr>
          <a:xfrm>
            <a:off x="15201900" y="-180826"/>
            <a:ext cx="3086100" cy="10466217"/>
            <a:chOff x="0" y="-47625"/>
            <a:chExt cx="812800" cy="2756534"/>
          </a:xfrm>
        </p:grpSpPr>
        <p:sp>
          <p:nvSpPr>
            <p:cNvPr id="261" name="Google Shape;261;p16">
              <a:extLst>
                <a:ext uri="{FF2B5EF4-FFF2-40B4-BE49-F238E27FC236}">
                  <a16:creationId xmlns:a16="http://schemas.microsoft.com/office/drawing/2014/main" id="{1FE4435C-A889-86BE-E54F-11F131C69F47}"/>
                </a:ext>
              </a:extLst>
            </p:cNvPr>
            <p:cNvSpPr/>
            <p:nvPr/>
          </p:nvSpPr>
          <p:spPr>
            <a:xfrm>
              <a:off x="0" y="0"/>
              <a:ext cx="812800" cy="2708909"/>
            </a:xfrm>
            <a:custGeom>
              <a:avLst/>
              <a:gdLst/>
              <a:ahLst/>
              <a:cxnLst/>
              <a:rect l="l" t="t" r="r" b="b"/>
              <a:pathLst>
                <a:path w="812800" h="2708909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2708909"/>
                  </a:lnTo>
                  <a:lnTo>
                    <a:pt x="0" y="2708909"/>
                  </a:lnTo>
                  <a:close/>
                </a:path>
              </a:pathLst>
            </a:custGeom>
            <a:solidFill>
              <a:srgbClr val="69F3C2"/>
            </a:solidFill>
            <a:ln>
              <a:noFill/>
            </a:ln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262" name="Google Shape;262;p16">
              <a:extLst>
                <a:ext uri="{FF2B5EF4-FFF2-40B4-BE49-F238E27FC236}">
                  <a16:creationId xmlns:a16="http://schemas.microsoft.com/office/drawing/2014/main" id="{1417FB05-279F-CBB1-49D4-881BEDD242E5}"/>
                </a:ext>
              </a:extLst>
            </p:cNvPr>
            <p:cNvSpPr txBox="1"/>
            <p:nvPr/>
          </p:nvSpPr>
          <p:spPr>
            <a:xfrm>
              <a:off x="0" y="-47625"/>
              <a:ext cx="812800" cy="275653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63" name="Google Shape;263;p16">
            <a:extLst>
              <a:ext uri="{FF2B5EF4-FFF2-40B4-BE49-F238E27FC236}">
                <a16:creationId xmlns:a16="http://schemas.microsoft.com/office/drawing/2014/main" id="{EBE8A604-5B47-F090-93EB-503E7833EEDD}"/>
              </a:ext>
            </a:extLst>
          </p:cNvPr>
          <p:cNvSpPr/>
          <p:nvPr/>
        </p:nvSpPr>
        <p:spPr>
          <a:xfrm>
            <a:off x="15201900" y="-1002413"/>
            <a:ext cx="6858000" cy="10134270"/>
          </a:xfrm>
          <a:custGeom>
            <a:avLst/>
            <a:gdLst/>
            <a:ahLst/>
            <a:cxnLst/>
            <a:rect l="l" t="t" r="r" b="b"/>
            <a:pathLst>
              <a:path w="6858000" h="10134270" extrusionOk="0">
                <a:moveTo>
                  <a:pt x="0" y="0"/>
                </a:moveTo>
                <a:lnTo>
                  <a:pt x="6858000" y="0"/>
                </a:lnTo>
                <a:lnTo>
                  <a:pt x="6858000" y="10134270"/>
                </a:lnTo>
                <a:lnTo>
                  <a:pt x="0" y="1013427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l="-14629" r="-131652"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268" name="Google Shape;268;p16">
            <a:extLst>
              <a:ext uri="{FF2B5EF4-FFF2-40B4-BE49-F238E27FC236}">
                <a16:creationId xmlns:a16="http://schemas.microsoft.com/office/drawing/2014/main" id="{03F964FF-F24B-5761-3175-4E74A6FD8036}"/>
              </a:ext>
            </a:extLst>
          </p:cNvPr>
          <p:cNvSpPr txBox="1"/>
          <p:nvPr/>
        </p:nvSpPr>
        <p:spPr>
          <a:xfrm>
            <a:off x="7213848" y="5335671"/>
            <a:ext cx="5320800" cy="566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Configurazione con https</a:t>
            </a:r>
            <a:endParaRPr lang="it-IT" dirty="0"/>
          </a:p>
        </p:txBody>
      </p:sp>
      <p:sp>
        <p:nvSpPr>
          <p:cNvPr id="269" name="Google Shape;269;p16">
            <a:extLst>
              <a:ext uri="{FF2B5EF4-FFF2-40B4-BE49-F238E27FC236}">
                <a16:creationId xmlns:a16="http://schemas.microsoft.com/office/drawing/2014/main" id="{A7A09F87-5752-03A3-C243-72C4635D0273}"/>
              </a:ext>
            </a:extLst>
          </p:cNvPr>
          <p:cNvSpPr txBox="1"/>
          <p:nvPr/>
        </p:nvSpPr>
        <p:spPr>
          <a:xfrm>
            <a:off x="3534315" y="4040040"/>
            <a:ext cx="7748808" cy="1329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b="1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Apache/Tomcat 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15603591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29B2"/>
        </a:solidFill>
        <a:effectLst/>
      </p:bgPr>
    </p:bg>
    <p:spTree>
      <p:nvGrpSpPr>
        <p:cNvPr id="1" name="Shape 193">
          <a:extLst>
            <a:ext uri="{FF2B5EF4-FFF2-40B4-BE49-F238E27FC236}">
              <a16:creationId xmlns:a16="http://schemas.microsoft.com/office/drawing/2014/main" id="{0263BCBE-3860-6ECA-80CC-D0F11A54D7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5">
            <a:extLst>
              <a:ext uri="{FF2B5EF4-FFF2-40B4-BE49-F238E27FC236}">
                <a16:creationId xmlns:a16="http://schemas.microsoft.com/office/drawing/2014/main" id="{6F741B9B-CA50-41E5-3DB4-772AFA839B12}"/>
              </a:ext>
            </a:extLst>
          </p:cNvPr>
          <p:cNvSpPr/>
          <p:nvPr/>
        </p:nvSpPr>
        <p:spPr>
          <a:xfrm rot="-3278844">
            <a:off x="-7521576" y="-4684086"/>
            <a:ext cx="14357351" cy="9368172"/>
          </a:xfrm>
          <a:custGeom>
            <a:avLst/>
            <a:gdLst/>
            <a:ahLst/>
            <a:cxnLst/>
            <a:rect l="l" t="t" r="r" b="b"/>
            <a:pathLst>
              <a:path w="14357351" h="9368172" extrusionOk="0">
                <a:moveTo>
                  <a:pt x="0" y="0"/>
                </a:moveTo>
                <a:lnTo>
                  <a:pt x="14357352" y="0"/>
                </a:lnTo>
                <a:lnTo>
                  <a:pt x="14357352" y="9368172"/>
                </a:lnTo>
                <a:lnTo>
                  <a:pt x="0" y="9368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199" name="Google Shape;199;p15">
            <a:extLst>
              <a:ext uri="{FF2B5EF4-FFF2-40B4-BE49-F238E27FC236}">
                <a16:creationId xmlns:a16="http://schemas.microsoft.com/office/drawing/2014/main" id="{4BC38FE7-95AC-1B9A-7AF5-9293D9153C5A}"/>
              </a:ext>
            </a:extLst>
          </p:cNvPr>
          <p:cNvSpPr/>
          <p:nvPr/>
        </p:nvSpPr>
        <p:spPr>
          <a:xfrm rot="7599151">
            <a:off x="12214224" y="4265864"/>
            <a:ext cx="14357351" cy="9368172"/>
          </a:xfrm>
          <a:custGeom>
            <a:avLst/>
            <a:gdLst/>
            <a:ahLst/>
            <a:cxnLst/>
            <a:rect l="l" t="t" r="r" b="b"/>
            <a:pathLst>
              <a:path w="14357351" h="9368172" extrusionOk="0">
                <a:moveTo>
                  <a:pt x="0" y="0"/>
                </a:moveTo>
                <a:lnTo>
                  <a:pt x="14357352" y="0"/>
                </a:lnTo>
                <a:lnTo>
                  <a:pt x="14357352" y="9368172"/>
                </a:lnTo>
                <a:lnTo>
                  <a:pt x="0" y="9368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209" name="Google Shape;209;p15">
            <a:extLst>
              <a:ext uri="{FF2B5EF4-FFF2-40B4-BE49-F238E27FC236}">
                <a16:creationId xmlns:a16="http://schemas.microsoft.com/office/drawing/2014/main" id="{65458BA7-028F-0780-9E2D-5ED7DDC50755}"/>
              </a:ext>
            </a:extLst>
          </p:cNvPr>
          <p:cNvSpPr/>
          <p:nvPr/>
        </p:nvSpPr>
        <p:spPr>
          <a:xfrm>
            <a:off x="3346508" y="4145197"/>
            <a:ext cx="1443419" cy="1443419"/>
          </a:xfrm>
          <a:custGeom>
            <a:avLst/>
            <a:gdLst/>
            <a:ahLst/>
            <a:cxnLst/>
            <a:rect l="l" t="t" r="r" b="b"/>
            <a:pathLst>
              <a:path w="1443419" h="1443419" extrusionOk="0">
                <a:moveTo>
                  <a:pt x="0" y="0"/>
                </a:moveTo>
                <a:lnTo>
                  <a:pt x="1443420" y="0"/>
                </a:lnTo>
                <a:lnTo>
                  <a:pt x="1443420" y="1443419"/>
                </a:lnTo>
                <a:lnTo>
                  <a:pt x="0" y="144341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216" name="Google Shape;216;p15">
            <a:extLst>
              <a:ext uri="{FF2B5EF4-FFF2-40B4-BE49-F238E27FC236}">
                <a16:creationId xmlns:a16="http://schemas.microsoft.com/office/drawing/2014/main" id="{74B26FDD-90D5-A244-FF27-60EDE390976B}"/>
              </a:ext>
            </a:extLst>
          </p:cNvPr>
          <p:cNvSpPr txBox="1"/>
          <p:nvPr/>
        </p:nvSpPr>
        <p:spPr>
          <a:xfrm>
            <a:off x="2410056" y="2302450"/>
            <a:ext cx="13365788" cy="5909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b="1" i="0" u="none" strike="noStrike" cap="none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 questo homework è stato necessario innanzitutto configurare Apache definendo dapprima la </a:t>
            </a:r>
            <a:r>
              <a:rPr lang="it-IT" sz="3200" b="1" i="0" u="none" strike="noStrike" cap="none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ServerRoot</a:t>
            </a:r>
            <a:r>
              <a:rPr lang="it-IT" sz="3200" b="1" i="0" u="none" strike="noStrike" cap="none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, mettendolo in ascolto sul porto 80 per impostazione predefinita e abilitando una serie di moduli necessari per il corretto funzionamento. </a:t>
            </a: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it-IT" sz="3200" b="1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b="1" i="0" u="none" strike="noStrike" cap="none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 particolare, </a:t>
            </a:r>
            <a:r>
              <a:rPr lang="it-IT" sz="3200" b="1" i="0" u="none" strike="noStrike" cap="none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mod_ssl</a:t>
            </a:r>
            <a:r>
              <a:rPr lang="it-IT" sz="3200" b="1" i="0" u="none" strike="noStrike" cap="none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supporta le connessioni sicure tramite SSL/TLS, mentre </a:t>
            </a:r>
            <a:r>
              <a:rPr lang="it-IT" sz="3200" b="1" i="0" u="none" strike="noStrike" cap="none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mod_proxy</a:t>
            </a:r>
            <a:r>
              <a:rPr lang="it-IT" sz="3200" b="1" i="0" u="none" strike="noStrike" cap="none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gestisce il proxy inverso per inoltrare le richieste a server </a:t>
            </a:r>
            <a:r>
              <a:rPr lang="it-IT" sz="3200" b="1" i="0" u="none" strike="noStrike" cap="none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backend</a:t>
            </a:r>
            <a:r>
              <a:rPr lang="it-IT" sz="3200" b="1" i="0" u="none" strike="noStrike" cap="none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, necessario per l’homework successivo. Successivamente sono stati definiti i file di log, per poi importare il file di configurazione "</a:t>
            </a:r>
            <a:r>
              <a:rPr lang="it-IT" sz="3200" b="1" i="0" u="none" strike="noStrike" cap="none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test_ssl.conf</a:t>
            </a:r>
            <a:r>
              <a:rPr lang="it-IT" sz="3200" b="1" i="0" u="none" strike="noStrike" cap="none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".</a:t>
            </a:r>
            <a:endParaRPr lang="it-IT" sz="3200" b="1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218" name="Google Shape;218;p15">
            <a:extLst>
              <a:ext uri="{FF2B5EF4-FFF2-40B4-BE49-F238E27FC236}">
                <a16:creationId xmlns:a16="http://schemas.microsoft.com/office/drawing/2014/main" id="{8561B425-57DB-FC99-1A18-5FC544258504}"/>
              </a:ext>
            </a:extLst>
          </p:cNvPr>
          <p:cNvGrpSpPr/>
          <p:nvPr/>
        </p:nvGrpSpPr>
        <p:grpSpPr>
          <a:xfrm>
            <a:off x="11103591" y="393647"/>
            <a:ext cx="847888" cy="856040"/>
            <a:chOff x="0" y="-60012"/>
            <a:chExt cx="1130517" cy="1141387"/>
          </a:xfrm>
        </p:grpSpPr>
        <p:grpSp>
          <p:nvGrpSpPr>
            <p:cNvPr id="219" name="Google Shape;219;p15">
              <a:extLst>
                <a:ext uri="{FF2B5EF4-FFF2-40B4-BE49-F238E27FC236}">
                  <a16:creationId xmlns:a16="http://schemas.microsoft.com/office/drawing/2014/main" id="{88AF93BE-1B3D-1067-8FF1-FD981E6B5361}"/>
                </a:ext>
              </a:extLst>
            </p:cNvPr>
            <p:cNvGrpSpPr/>
            <p:nvPr/>
          </p:nvGrpSpPr>
          <p:grpSpPr>
            <a:xfrm>
              <a:off x="132250" y="164998"/>
              <a:ext cx="998267" cy="916377"/>
              <a:chOff x="0" y="-47625"/>
              <a:chExt cx="812800" cy="746125"/>
            </a:xfrm>
          </p:grpSpPr>
          <p:sp>
            <p:nvSpPr>
              <p:cNvPr id="220" name="Google Shape;220;p15">
                <a:extLst>
                  <a:ext uri="{FF2B5EF4-FFF2-40B4-BE49-F238E27FC236}">
                    <a16:creationId xmlns:a16="http://schemas.microsoft.com/office/drawing/2014/main" id="{451E841F-DAD2-097B-9AE9-BB22F926873E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21" name="Google Shape;221;p15">
                <a:extLst>
                  <a:ext uri="{FF2B5EF4-FFF2-40B4-BE49-F238E27FC236}">
                    <a16:creationId xmlns:a16="http://schemas.microsoft.com/office/drawing/2014/main" id="{C4243363-628A-AD47-0982-015F4C3E3C3A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2" name="Google Shape;222;p15">
              <a:extLst>
                <a:ext uri="{FF2B5EF4-FFF2-40B4-BE49-F238E27FC236}">
                  <a16:creationId xmlns:a16="http://schemas.microsoft.com/office/drawing/2014/main" id="{3B8BC4DC-CA35-E027-4C67-7585B2C0C181}"/>
                </a:ext>
              </a:extLst>
            </p:cNvPr>
            <p:cNvGrpSpPr/>
            <p:nvPr/>
          </p:nvGrpSpPr>
          <p:grpSpPr>
            <a:xfrm>
              <a:off x="0" y="-60012"/>
              <a:ext cx="1024208" cy="940191"/>
              <a:chOff x="0" y="-47625"/>
              <a:chExt cx="812800" cy="746125"/>
            </a:xfrm>
          </p:grpSpPr>
          <p:sp>
            <p:nvSpPr>
              <p:cNvPr id="223" name="Google Shape;223;p15">
                <a:extLst>
                  <a:ext uri="{FF2B5EF4-FFF2-40B4-BE49-F238E27FC236}">
                    <a16:creationId xmlns:a16="http://schemas.microsoft.com/office/drawing/2014/main" id="{73706826-D4B2-77F5-0BD5-62AF6766BD7B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>
                <a:gsLst>
                  <a:gs pos="0">
                    <a:srgbClr val="0097B2"/>
                  </a:gs>
                  <a:gs pos="100000">
                    <a:srgbClr val="7ED957"/>
                  </a:gs>
                </a:gsLst>
                <a:lin ang="0" scaled="0"/>
              </a:gradFill>
              <a:ln>
                <a:noFill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24" name="Google Shape;224;p15">
                <a:extLst>
                  <a:ext uri="{FF2B5EF4-FFF2-40B4-BE49-F238E27FC236}">
                    <a16:creationId xmlns:a16="http://schemas.microsoft.com/office/drawing/2014/main" id="{CF6AD952-35FF-1471-7525-41B18ABA4A10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25" name="Google Shape;225;p15">
            <a:extLst>
              <a:ext uri="{FF2B5EF4-FFF2-40B4-BE49-F238E27FC236}">
                <a16:creationId xmlns:a16="http://schemas.microsoft.com/office/drawing/2014/main" id="{DA5180AC-23DA-D25C-C514-E1F76CDF59CA}"/>
              </a:ext>
            </a:extLst>
          </p:cNvPr>
          <p:cNvGrpSpPr/>
          <p:nvPr/>
        </p:nvGrpSpPr>
        <p:grpSpPr>
          <a:xfrm>
            <a:off x="2713178" y="8949950"/>
            <a:ext cx="847888" cy="856040"/>
            <a:chOff x="0" y="-60012"/>
            <a:chExt cx="1130517" cy="1141387"/>
          </a:xfrm>
        </p:grpSpPr>
        <p:grpSp>
          <p:nvGrpSpPr>
            <p:cNvPr id="226" name="Google Shape;226;p15">
              <a:extLst>
                <a:ext uri="{FF2B5EF4-FFF2-40B4-BE49-F238E27FC236}">
                  <a16:creationId xmlns:a16="http://schemas.microsoft.com/office/drawing/2014/main" id="{3D7B4C24-571E-EFD9-4C96-62725D70AB18}"/>
                </a:ext>
              </a:extLst>
            </p:cNvPr>
            <p:cNvGrpSpPr/>
            <p:nvPr/>
          </p:nvGrpSpPr>
          <p:grpSpPr>
            <a:xfrm>
              <a:off x="132250" y="164998"/>
              <a:ext cx="998267" cy="916377"/>
              <a:chOff x="0" y="-47625"/>
              <a:chExt cx="812800" cy="746125"/>
            </a:xfrm>
          </p:grpSpPr>
          <p:sp>
            <p:nvSpPr>
              <p:cNvPr id="227" name="Google Shape;227;p15">
                <a:extLst>
                  <a:ext uri="{FF2B5EF4-FFF2-40B4-BE49-F238E27FC236}">
                    <a16:creationId xmlns:a16="http://schemas.microsoft.com/office/drawing/2014/main" id="{E883E532-895C-D843-FBF2-BEC0F6F235AE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28" name="Google Shape;228;p15">
                <a:extLst>
                  <a:ext uri="{FF2B5EF4-FFF2-40B4-BE49-F238E27FC236}">
                    <a16:creationId xmlns:a16="http://schemas.microsoft.com/office/drawing/2014/main" id="{D6CB60D2-9CA5-A235-515A-4009F7725DD5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9" name="Google Shape;229;p15">
              <a:extLst>
                <a:ext uri="{FF2B5EF4-FFF2-40B4-BE49-F238E27FC236}">
                  <a16:creationId xmlns:a16="http://schemas.microsoft.com/office/drawing/2014/main" id="{B23EE6DE-9F4A-488F-1639-A84005081CEA}"/>
                </a:ext>
              </a:extLst>
            </p:cNvPr>
            <p:cNvGrpSpPr/>
            <p:nvPr/>
          </p:nvGrpSpPr>
          <p:grpSpPr>
            <a:xfrm>
              <a:off x="0" y="-60012"/>
              <a:ext cx="1024208" cy="940191"/>
              <a:chOff x="0" y="-47625"/>
              <a:chExt cx="812800" cy="746125"/>
            </a:xfrm>
          </p:grpSpPr>
          <p:sp>
            <p:nvSpPr>
              <p:cNvPr id="230" name="Google Shape;230;p15">
                <a:extLst>
                  <a:ext uri="{FF2B5EF4-FFF2-40B4-BE49-F238E27FC236}">
                    <a16:creationId xmlns:a16="http://schemas.microsoft.com/office/drawing/2014/main" id="{B57150A0-2641-DF13-4161-AC5C4D433AB0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>
                <a:gsLst>
                  <a:gs pos="0">
                    <a:srgbClr val="0097B2"/>
                  </a:gs>
                  <a:gs pos="100000">
                    <a:srgbClr val="7ED957"/>
                  </a:gs>
                </a:gsLst>
                <a:lin ang="0" scaled="0"/>
              </a:gradFill>
              <a:ln>
                <a:noFill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31" name="Google Shape;231;p15">
                <a:extLst>
                  <a:ext uri="{FF2B5EF4-FFF2-40B4-BE49-F238E27FC236}">
                    <a16:creationId xmlns:a16="http://schemas.microsoft.com/office/drawing/2014/main" id="{1732E80F-EC34-40FE-0E56-CA39C99262F6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" name="Google Shape;444;p21">
            <a:extLst>
              <a:ext uri="{FF2B5EF4-FFF2-40B4-BE49-F238E27FC236}">
                <a16:creationId xmlns:a16="http://schemas.microsoft.com/office/drawing/2014/main" id="{462B7D64-D5A7-6772-F970-0DB4C342D5D7}"/>
              </a:ext>
            </a:extLst>
          </p:cNvPr>
          <p:cNvSpPr txBox="1"/>
          <p:nvPr/>
        </p:nvSpPr>
        <p:spPr>
          <a:xfrm>
            <a:off x="12553348" y="288458"/>
            <a:ext cx="5486351" cy="1772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i="0" u="none" strike="noStrike" cap="none" dirty="0" err="1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Configurazione</a:t>
            </a:r>
            <a:r>
              <a:rPr lang="en-US" sz="4800" b="1" i="0" u="none" strike="noStrike" cap="none" dirty="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r>
              <a:rPr lang="en-US" sz="4800" b="1" i="0" u="none" strike="noStrike" cap="none" dirty="0" err="1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httpd.conf</a:t>
            </a:r>
            <a:endParaRPr lang="en-US" sz="4800" b="1" i="0" u="none" strike="noStrike" cap="none" dirty="0">
              <a:solidFill>
                <a:srgbClr val="FFFFFF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</p:spTree>
    <p:extLst>
      <p:ext uri="{BB962C8B-B14F-4D97-AF65-F5344CB8AC3E}">
        <p14:creationId xmlns:p14="http://schemas.microsoft.com/office/powerpoint/2010/main" val="21467562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29B2"/>
        </a:solidFill>
        <a:effectLst/>
      </p:bgPr>
    </p:bg>
    <p:spTree>
      <p:nvGrpSpPr>
        <p:cNvPr id="1" name="Shape 193">
          <a:extLst>
            <a:ext uri="{FF2B5EF4-FFF2-40B4-BE49-F238E27FC236}">
              <a16:creationId xmlns:a16="http://schemas.microsoft.com/office/drawing/2014/main" id="{61A3CED3-356F-045E-2C87-B8BF5F68D8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5">
            <a:extLst>
              <a:ext uri="{FF2B5EF4-FFF2-40B4-BE49-F238E27FC236}">
                <a16:creationId xmlns:a16="http://schemas.microsoft.com/office/drawing/2014/main" id="{0B75D69B-49BE-105A-0E5E-ED217EDAE4B2}"/>
              </a:ext>
            </a:extLst>
          </p:cNvPr>
          <p:cNvSpPr/>
          <p:nvPr/>
        </p:nvSpPr>
        <p:spPr>
          <a:xfrm rot="-3278844">
            <a:off x="-7521576" y="-4684086"/>
            <a:ext cx="14357351" cy="9368172"/>
          </a:xfrm>
          <a:custGeom>
            <a:avLst/>
            <a:gdLst/>
            <a:ahLst/>
            <a:cxnLst/>
            <a:rect l="l" t="t" r="r" b="b"/>
            <a:pathLst>
              <a:path w="14357351" h="9368172" extrusionOk="0">
                <a:moveTo>
                  <a:pt x="0" y="0"/>
                </a:moveTo>
                <a:lnTo>
                  <a:pt x="14357352" y="0"/>
                </a:lnTo>
                <a:lnTo>
                  <a:pt x="14357352" y="9368172"/>
                </a:lnTo>
                <a:lnTo>
                  <a:pt x="0" y="9368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199" name="Google Shape;199;p15">
            <a:extLst>
              <a:ext uri="{FF2B5EF4-FFF2-40B4-BE49-F238E27FC236}">
                <a16:creationId xmlns:a16="http://schemas.microsoft.com/office/drawing/2014/main" id="{0378BF61-CFF6-9847-91F2-AEDC8B4A0B09}"/>
              </a:ext>
            </a:extLst>
          </p:cNvPr>
          <p:cNvSpPr/>
          <p:nvPr/>
        </p:nvSpPr>
        <p:spPr>
          <a:xfrm rot="7599151">
            <a:off x="12214224" y="4265864"/>
            <a:ext cx="14357351" cy="9368172"/>
          </a:xfrm>
          <a:custGeom>
            <a:avLst/>
            <a:gdLst/>
            <a:ahLst/>
            <a:cxnLst/>
            <a:rect l="l" t="t" r="r" b="b"/>
            <a:pathLst>
              <a:path w="14357351" h="9368172" extrusionOk="0">
                <a:moveTo>
                  <a:pt x="0" y="0"/>
                </a:moveTo>
                <a:lnTo>
                  <a:pt x="14357352" y="0"/>
                </a:lnTo>
                <a:lnTo>
                  <a:pt x="14357352" y="9368172"/>
                </a:lnTo>
                <a:lnTo>
                  <a:pt x="0" y="9368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209" name="Google Shape;209;p15">
            <a:extLst>
              <a:ext uri="{FF2B5EF4-FFF2-40B4-BE49-F238E27FC236}">
                <a16:creationId xmlns:a16="http://schemas.microsoft.com/office/drawing/2014/main" id="{25E7164B-E1C5-3220-A33A-CAFA475860ED}"/>
              </a:ext>
            </a:extLst>
          </p:cNvPr>
          <p:cNvSpPr/>
          <p:nvPr/>
        </p:nvSpPr>
        <p:spPr>
          <a:xfrm>
            <a:off x="3346508" y="4145197"/>
            <a:ext cx="1443419" cy="1443419"/>
          </a:xfrm>
          <a:custGeom>
            <a:avLst/>
            <a:gdLst/>
            <a:ahLst/>
            <a:cxnLst/>
            <a:rect l="l" t="t" r="r" b="b"/>
            <a:pathLst>
              <a:path w="1443419" h="1443419" extrusionOk="0">
                <a:moveTo>
                  <a:pt x="0" y="0"/>
                </a:moveTo>
                <a:lnTo>
                  <a:pt x="1443420" y="0"/>
                </a:lnTo>
                <a:lnTo>
                  <a:pt x="1443420" y="1443419"/>
                </a:lnTo>
                <a:lnTo>
                  <a:pt x="0" y="144341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216" name="Google Shape;216;p15">
            <a:extLst>
              <a:ext uri="{FF2B5EF4-FFF2-40B4-BE49-F238E27FC236}">
                <a16:creationId xmlns:a16="http://schemas.microsoft.com/office/drawing/2014/main" id="{3A1DD9C0-2F52-6C52-295A-FFCC8CE87F9A}"/>
              </a:ext>
            </a:extLst>
          </p:cNvPr>
          <p:cNvSpPr txBox="1"/>
          <p:nvPr/>
        </p:nvSpPr>
        <p:spPr>
          <a:xfrm>
            <a:off x="2410056" y="2302450"/>
            <a:ext cx="13365788" cy="5318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Tutte le direttive di configurazione contenute in </a:t>
            </a:r>
            <a:r>
              <a:rPr lang="it-IT" sz="3200" b="1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test_ssl.conf</a:t>
            </a:r>
            <a:r>
              <a:rPr lang="it-IT" sz="32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verranno caricate e applicate come parte della configurazione di Apache, sovrascrivendo o aggiungendo nuove impostazioni a quelle già presenti. </a:t>
            </a: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 particolare, Apache viene configurato sulla porta 443, ossia la porta standard per le connessioni HTTPS.</a:t>
            </a: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Vengono definite le suite di cifratura SSL/TLS consentite: le suite HIGH e MEDIUM sono per le connessioni sicure,</a:t>
            </a: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mentre viene escluso l'uso di algoritmi deboli. </a:t>
            </a:r>
          </a:p>
        </p:txBody>
      </p:sp>
      <p:grpSp>
        <p:nvGrpSpPr>
          <p:cNvPr id="218" name="Google Shape;218;p15">
            <a:extLst>
              <a:ext uri="{FF2B5EF4-FFF2-40B4-BE49-F238E27FC236}">
                <a16:creationId xmlns:a16="http://schemas.microsoft.com/office/drawing/2014/main" id="{A0F62458-8A92-D8FD-C0F8-C822DC710807}"/>
              </a:ext>
            </a:extLst>
          </p:cNvPr>
          <p:cNvGrpSpPr/>
          <p:nvPr/>
        </p:nvGrpSpPr>
        <p:grpSpPr>
          <a:xfrm>
            <a:off x="11103591" y="393647"/>
            <a:ext cx="847888" cy="856040"/>
            <a:chOff x="0" y="-60012"/>
            <a:chExt cx="1130517" cy="1141387"/>
          </a:xfrm>
        </p:grpSpPr>
        <p:grpSp>
          <p:nvGrpSpPr>
            <p:cNvPr id="219" name="Google Shape;219;p15">
              <a:extLst>
                <a:ext uri="{FF2B5EF4-FFF2-40B4-BE49-F238E27FC236}">
                  <a16:creationId xmlns:a16="http://schemas.microsoft.com/office/drawing/2014/main" id="{14A530C8-38F3-D5CF-D2D5-22551D2EFCDD}"/>
                </a:ext>
              </a:extLst>
            </p:cNvPr>
            <p:cNvGrpSpPr/>
            <p:nvPr/>
          </p:nvGrpSpPr>
          <p:grpSpPr>
            <a:xfrm>
              <a:off x="132250" y="164998"/>
              <a:ext cx="998267" cy="916377"/>
              <a:chOff x="0" y="-47625"/>
              <a:chExt cx="812800" cy="746125"/>
            </a:xfrm>
          </p:grpSpPr>
          <p:sp>
            <p:nvSpPr>
              <p:cNvPr id="220" name="Google Shape;220;p15">
                <a:extLst>
                  <a:ext uri="{FF2B5EF4-FFF2-40B4-BE49-F238E27FC236}">
                    <a16:creationId xmlns:a16="http://schemas.microsoft.com/office/drawing/2014/main" id="{82E0AC7F-87DC-DF98-3808-9A04EE30D6D1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21" name="Google Shape;221;p15">
                <a:extLst>
                  <a:ext uri="{FF2B5EF4-FFF2-40B4-BE49-F238E27FC236}">
                    <a16:creationId xmlns:a16="http://schemas.microsoft.com/office/drawing/2014/main" id="{A90925C4-6844-68F0-F87E-560B288D91BC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2" name="Google Shape;222;p15">
              <a:extLst>
                <a:ext uri="{FF2B5EF4-FFF2-40B4-BE49-F238E27FC236}">
                  <a16:creationId xmlns:a16="http://schemas.microsoft.com/office/drawing/2014/main" id="{7EF6C2F3-1D19-4468-A917-71A9F0ECF316}"/>
                </a:ext>
              </a:extLst>
            </p:cNvPr>
            <p:cNvGrpSpPr/>
            <p:nvPr/>
          </p:nvGrpSpPr>
          <p:grpSpPr>
            <a:xfrm>
              <a:off x="0" y="-60012"/>
              <a:ext cx="1024208" cy="940191"/>
              <a:chOff x="0" y="-47625"/>
              <a:chExt cx="812800" cy="746125"/>
            </a:xfrm>
          </p:grpSpPr>
          <p:sp>
            <p:nvSpPr>
              <p:cNvPr id="223" name="Google Shape;223;p15">
                <a:extLst>
                  <a:ext uri="{FF2B5EF4-FFF2-40B4-BE49-F238E27FC236}">
                    <a16:creationId xmlns:a16="http://schemas.microsoft.com/office/drawing/2014/main" id="{E6880098-7B59-E749-D07A-EE9918769353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>
                <a:gsLst>
                  <a:gs pos="0">
                    <a:srgbClr val="0097B2"/>
                  </a:gs>
                  <a:gs pos="100000">
                    <a:srgbClr val="7ED957"/>
                  </a:gs>
                </a:gsLst>
                <a:lin ang="0" scaled="0"/>
              </a:gradFill>
              <a:ln>
                <a:noFill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24" name="Google Shape;224;p15">
                <a:extLst>
                  <a:ext uri="{FF2B5EF4-FFF2-40B4-BE49-F238E27FC236}">
                    <a16:creationId xmlns:a16="http://schemas.microsoft.com/office/drawing/2014/main" id="{0B274CAC-6E7B-5F64-40F3-CF3EC4459A31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25" name="Google Shape;225;p15">
            <a:extLst>
              <a:ext uri="{FF2B5EF4-FFF2-40B4-BE49-F238E27FC236}">
                <a16:creationId xmlns:a16="http://schemas.microsoft.com/office/drawing/2014/main" id="{212C3C54-0D64-D410-CA2B-0629C651191C}"/>
              </a:ext>
            </a:extLst>
          </p:cNvPr>
          <p:cNvGrpSpPr/>
          <p:nvPr/>
        </p:nvGrpSpPr>
        <p:grpSpPr>
          <a:xfrm>
            <a:off x="2713178" y="8949950"/>
            <a:ext cx="847888" cy="856040"/>
            <a:chOff x="0" y="-60012"/>
            <a:chExt cx="1130517" cy="1141387"/>
          </a:xfrm>
        </p:grpSpPr>
        <p:grpSp>
          <p:nvGrpSpPr>
            <p:cNvPr id="226" name="Google Shape;226;p15">
              <a:extLst>
                <a:ext uri="{FF2B5EF4-FFF2-40B4-BE49-F238E27FC236}">
                  <a16:creationId xmlns:a16="http://schemas.microsoft.com/office/drawing/2014/main" id="{33FE5702-ADA0-00B0-C453-E5E04F8540A8}"/>
                </a:ext>
              </a:extLst>
            </p:cNvPr>
            <p:cNvGrpSpPr/>
            <p:nvPr/>
          </p:nvGrpSpPr>
          <p:grpSpPr>
            <a:xfrm>
              <a:off x="132250" y="164998"/>
              <a:ext cx="998267" cy="916377"/>
              <a:chOff x="0" y="-47625"/>
              <a:chExt cx="812800" cy="746125"/>
            </a:xfrm>
          </p:grpSpPr>
          <p:sp>
            <p:nvSpPr>
              <p:cNvPr id="227" name="Google Shape;227;p15">
                <a:extLst>
                  <a:ext uri="{FF2B5EF4-FFF2-40B4-BE49-F238E27FC236}">
                    <a16:creationId xmlns:a16="http://schemas.microsoft.com/office/drawing/2014/main" id="{DC392E94-097F-37A8-B8D3-50F2AE058583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28" name="Google Shape;228;p15">
                <a:extLst>
                  <a:ext uri="{FF2B5EF4-FFF2-40B4-BE49-F238E27FC236}">
                    <a16:creationId xmlns:a16="http://schemas.microsoft.com/office/drawing/2014/main" id="{F69EDCAF-B169-3E93-8AD7-F918D2FDEDF9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9" name="Google Shape;229;p15">
              <a:extLst>
                <a:ext uri="{FF2B5EF4-FFF2-40B4-BE49-F238E27FC236}">
                  <a16:creationId xmlns:a16="http://schemas.microsoft.com/office/drawing/2014/main" id="{2D293CBE-D715-996A-DF94-920B7C0BC4FE}"/>
                </a:ext>
              </a:extLst>
            </p:cNvPr>
            <p:cNvGrpSpPr/>
            <p:nvPr/>
          </p:nvGrpSpPr>
          <p:grpSpPr>
            <a:xfrm>
              <a:off x="0" y="-60012"/>
              <a:ext cx="1024208" cy="940191"/>
              <a:chOff x="0" y="-47625"/>
              <a:chExt cx="812800" cy="746125"/>
            </a:xfrm>
          </p:grpSpPr>
          <p:sp>
            <p:nvSpPr>
              <p:cNvPr id="230" name="Google Shape;230;p15">
                <a:extLst>
                  <a:ext uri="{FF2B5EF4-FFF2-40B4-BE49-F238E27FC236}">
                    <a16:creationId xmlns:a16="http://schemas.microsoft.com/office/drawing/2014/main" id="{CB54B373-0BDA-B11E-F4A5-72FFAB09F90D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>
                <a:gsLst>
                  <a:gs pos="0">
                    <a:srgbClr val="0097B2"/>
                  </a:gs>
                  <a:gs pos="100000">
                    <a:srgbClr val="7ED957"/>
                  </a:gs>
                </a:gsLst>
                <a:lin ang="0" scaled="0"/>
              </a:gradFill>
              <a:ln>
                <a:noFill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31" name="Google Shape;231;p15">
                <a:extLst>
                  <a:ext uri="{FF2B5EF4-FFF2-40B4-BE49-F238E27FC236}">
                    <a16:creationId xmlns:a16="http://schemas.microsoft.com/office/drawing/2014/main" id="{41D939B8-6A5C-C018-9B8C-383A891B8054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" name="Google Shape;444;p21">
            <a:extLst>
              <a:ext uri="{FF2B5EF4-FFF2-40B4-BE49-F238E27FC236}">
                <a16:creationId xmlns:a16="http://schemas.microsoft.com/office/drawing/2014/main" id="{9BAB2F35-5D00-9A10-D90D-5571A0FA5E05}"/>
              </a:ext>
            </a:extLst>
          </p:cNvPr>
          <p:cNvSpPr txBox="1"/>
          <p:nvPr/>
        </p:nvSpPr>
        <p:spPr>
          <a:xfrm>
            <a:off x="12553348" y="288458"/>
            <a:ext cx="5486351" cy="1772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i="0" u="none" strike="noStrike" cap="none" dirty="0" err="1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Configurazione</a:t>
            </a:r>
            <a:r>
              <a:rPr lang="en-US" sz="4800" b="1" i="0" u="none" strike="noStrike" cap="none" dirty="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r>
              <a:rPr lang="en-US" sz="4800" b="1" dirty="0" err="1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test_ssl</a:t>
            </a:r>
            <a:r>
              <a:rPr lang="en-US" sz="4800" b="1" i="0" u="none" strike="noStrike" cap="none" dirty="0" err="1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.conf</a:t>
            </a:r>
            <a:endParaRPr lang="en-US" sz="4800" b="1" i="0" u="none" strike="noStrike" cap="none" dirty="0">
              <a:solidFill>
                <a:srgbClr val="FFFFFF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0FAFB934-B415-A6ED-4EC8-018344A582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7290" y="7713933"/>
            <a:ext cx="8851320" cy="2370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180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29B2"/>
        </a:solidFill>
        <a:effectLst/>
      </p:bgPr>
    </p:bg>
    <p:spTree>
      <p:nvGrpSpPr>
        <p:cNvPr id="1" name="Shape 193">
          <a:extLst>
            <a:ext uri="{FF2B5EF4-FFF2-40B4-BE49-F238E27FC236}">
              <a16:creationId xmlns:a16="http://schemas.microsoft.com/office/drawing/2014/main" id="{CB2D7436-DFE3-CB32-D43D-53E93A5A82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5">
            <a:extLst>
              <a:ext uri="{FF2B5EF4-FFF2-40B4-BE49-F238E27FC236}">
                <a16:creationId xmlns:a16="http://schemas.microsoft.com/office/drawing/2014/main" id="{87011F5A-FB8F-5037-1BC6-C6754DC10930}"/>
              </a:ext>
            </a:extLst>
          </p:cNvPr>
          <p:cNvSpPr/>
          <p:nvPr/>
        </p:nvSpPr>
        <p:spPr>
          <a:xfrm rot="-3278844">
            <a:off x="-7521576" y="-4684086"/>
            <a:ext cx="14357351" cy="9368172"/>
          </a:xfrm>
          <a:custGeom>
            <a:avLst/>
            <a:gdLst/>
            <a:ahLst/>
            <a:cxnLst/>
            <a:rect l="l" t="t" r="r" b="b"/>
            <a:pathLst>
              <a:path w="14357351" h="9368172" extrusionOk="0">
                <a:moveTo>
                  <a:pt x="0" y="0"/>
                </a:moveTo>
                <a:lnTo>
                  <a:pt x="14357352" y="0"/>
                </a:lnTo>
                <a:lnTo>
                  <a:pt x="14357352" y="9368172"/>
                </a:lnTo>
                <a:lnTo>
                  <a:pt x="0" y="9368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199" name="Google Shape;199;p15">
            <a:extLst>
              <a:ext uri="{FF2B5EF4-FFF2-40B4-BE49-F238E27FC236}">
                <a16:creationId xmlns:a16="http://schemas.microsoft.com/office/drawing/2014/main" id="{5E24DAD2-A196-6680-1493-DFE4D3F0255E}"/>
              </a:ext>
            </a:extLst>
          </p:cNvPr>
          <p:cNvSpPr/>
          <p:nvPr/>
        </p:nvSpPr>
        <p:spPr>
          <a:xfrm rot="7599151">
            <a:off x="12214224" y="4265864"/>
            <a:ext cx="14357351" cy="9368172"/>
          </a:xfrm>
          <a:custGeom>
            <a:avLst/>
            <a:gdLst/>
            <a:ahLst/>
            <a:cxnLst/>
            <a:rect l="l" t="t" r="r" b="b"/>
            <a:pathLst>
              <a:path w="14357351" h="9368172" extrusionOk="0">
                <a:moveTo>
                  <a:pt x="0" y="0"/>
                </a:moveTo>
                <a:lnTo>
                  <a:pt x="14357352" y="0"/>
                </a:lnTo>
                <a:lnTo>
                  <a:pt x="14357352" y="9368172"/>
                </a:lnTo>
                <a:lnTo>
                  <a:pt x="0" y="9368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209" name="Google Shape;209;p15">
            <a:extLst>
              <a:ext uri="{FF2B5EF4-FFF2-40B4-BE49-F238E27FC236}">
                <a16:creationId xmlns:a16="http://schemas.microsoft.com/office/drawing/2014/main" id="{9A02C170-8155-2796-A209-1F6F8B09AD5F}"/>
              </a:ext>
            </a:extLst>
          </p:cNvPr>
          <p:cNvSpPr/>
          <p:nvPr/>
        </p:nvSpPr>
        <p:spPr>
          <a:xfrm>
            <a:off x="3346508" y="4145197"/>
            <a:ext cx="1443419" cy="1443419"/>
          </a:xfrm>
          <a:custGeom>
            <a:avLst/>
            <a:gdLst/>
            <a:ahLst/>
            <a:cxnLst/>
            <a:rect l="l" t="t" r="r" b="b"/>
            <a:pathLst>
              <a:path w="1443419" h="1443419" extrusionOk="0">
                <a:moveTo>
                  <a:pt x="0" y="0"/>
                </a:moveTo>
                <a:lnTo>
                  <a:pt x="1443420" y="0"/>
                </a:lnTo>
                <a:lnTo>
                  <a:pt x="1443420" y="1443419"/>
                </a:lnTo>
                <a:lnTo>
                  <a:pt x="0" y="144341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216" name="Google Shape;216;p15">
            <a:extLst>
              <a:ext uri="{FF2B5EF4-FFF2-40B4-BE49-F238E27FC236}">
                <a16:creationId xmlns:a16="http://schemas.microsoft.com/office/drawing/2014/main" id="{777F1393-6E62-5C8D-A4E1-FA445C6648E8}"/>
              </a:ext>
            </a:extLst>
          </p:cNvPr>
          <p:cNvSpPr txBox="1"/>
          <p:nvPr/>
        </p:nvSpPr>
        <p:spPr>
          <a:xfrm>
            <a:off x="2410056" y="2302450"/>
            <a:ext cx="13365788" cy="6500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Vengono disabilitate le versioni più obsolete di SSL e TLS,</a:t>
            </a: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permettendo l'uso di versioni più moderne.</a:t>
            </a: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it-IT" sz="3200" b="1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it-IT" sz="3200" b="1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it-IT" sz="3200" b="1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È stato configurato un </a:t>
            </a:r>
            <a:r>
              <a:rPr lang="it-IT" sz="3200" b="1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VirtualHost</a:t>
            </a:r>
            <a:r>
              <a:rPr lang="it-IT" sz="32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sulla porta 443 per gestire le connessioni HTTPS. Il </a:t>
            </a:r>
            <a:r>
              <a:rPr lang="it-IT" sz="3200" b="1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ServerName</a:t>
            </a:r>
            <a:r>
              <a:rPr lang="it-IT" sz="32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è impostato su</a:t>
            </a: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b="1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localhost</a:t>
            </a:r>
            <a:r>
              <a:rPr lang="it-IT" sz="32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, e sono specificati i file di log per gli errori e gli accessi. La direttiva </a:t>
            </a:r>
            <a:r>
              <a:rPr lang="it-IT" sz="3200" b="1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SSLEngine</a:t>
            </a:r>
            <a:r>
              <a:rPr lang="it-IT" sz="32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on attiva il supporto SSL.</a:t>
            </a: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Sono specificati certificato e chiave privata, necessari per stabilire connessioni sicure.</a:t>
            </a:r>
          </a:p>
        </p:txBody>
      </p:sp>
      <p:grpSp>
        <p:nvGrpSpPr>
          <p:cNvPr id="218" name="Google Shape;218;p15">
            <a:extLst>
              <a:ext uri="{FF2B5EF4-FFF2-40B4-BE49-F238E27FC236}">
                <a16:creationId xmlns:a16="http://schemas.microsoft.com/office/drawing/2014/main" id="{CC43370F-7252-FE8A-D718-06D1B25C999C}"/>
              </a:ext>
            </a:extLst>
          </p:cNvPr>
          <p:cNvGrpSpPr/>
          <p:nvPr/>
        </p:nvGrpSpPr>
        <p:grpSpPr>
          <a:xfrm>
            <a:off x="11103591" y="393647"/>
            <a:ext cx="847888" cy="856040"/>
            <a:chOff x="0" y="-60012"/>
            <a:chExt cx="1130517" cy="1141387"/>
          </a:xfrm>
        </p:grpSpPr>
        <p:grpSp>
          <p:nvGrpSpPr>
            <p:cNvPr id="219" name="Google Shape;219;p15">
              <a:extLst>
                <a:ext uri="{FF2B5EF4-FFF2-40B4-BE49-F238E27FC236}">
                  <a16:creationId xmlns:a16="http://schemas.microsoft.com/office/drawing/2014/main" id="{5423DFDC-5268-80CB-7464-9A0B03555339}"/>
                </a:ext>
              </a:extLst>
            </p:cNvPr>
            <p:cNvGrpSpPr/>
            <p:nvPr/>
          </p:nvGrpSpPr>
          <p:grpSpPr>
            <a:xfrm>
              <a:off x="132250" y="164998"/>
              <a:ext cx="998267" cy="916377"/>
              <a:chOff x="0" y="-47625"/>
              <a:chExt cx="812800" cy="746125"/>
            </a:xfrm>
          </p:grpSpPr>
          <p:sp>
            <p:nvSpPr>
              <p:cNvPr id="220" name="Google Shape;220;p15">
                <a:extLst>
                  <a:ext uri="{FF2B5EF4-FFF2-40B4-BE49-F238E27FC236}">
                    <a16:creationId xmlns:a16="http://schemas.microsoft.com/office/drawing/2014/main" id="{C00542E0-6FAC-49AE-C624-55AF087D74C4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21" name="Google Shape;221;p15">
                <a:extLst>
                  <a:ext uri="{FF2B5EF4-FFF2-40B4-BE49-F238E27FC236}">
                    <a16:creationId xmlns:a16="http://schemas.microsoft.com/office/drawing/2014/main" id="{461EE989-DC20-C7A2-9BE4-893A27463E0C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2" name="Google Shape;222;p15">
              <a:extLst>
                <a:ext uri="{FF2B5EF4-FFF2-40B4-BE49-F238E27FC236}">
                  <a16:creationId xmlns:a16="http://schemas.microsoft.com/office/drawing/2014/main" id="{D526EB50-B16D-D910-1D64-65E47BB64DB8}"/>
                </a:ext>
              </a:extLst>
            </p:cNvPr>
            <p:cNvGrpSpPr/>
            <p:nvPr/>
          </p:nvGrpSpPr>
          <p:grpSpPr>
            <a:xfrm>
              <a:off x="0" y="-60012"/>
              <a:ext cx="1024208" cy="940191"/>
              <a:chOff x="0" y="-47625"/>
              <a:chExt cx="812800" cy="746125"/>
            </a:xfrm>
          </p:grpSpPr>
          <p:sp>
            <p:nvSpPr>
              <p:cNvPr id="223" name="Google Shape;223;p15">
                <a:extLst>
                  <a:ext uri="{FF2B5EF4-FFF2-40B4-BE49-F238E27FC236}">
                    <a16:creationId xmlns:a16="http://schemas.microsoft.com/office/drawing/2014/main" id="{46B55CF7-F5DA-665E-8ED0-886DACEE0289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>
                <a:gsLst>
                  <a:gs pos="0">
                    <a:srgbClr val="0097B2"/>
                  </a:gs>
                  <a:gs pos="100000">
                    <a:srgbClr val="7ED957"/>
                  </a:gs>
                </a:gsLst>
                <a:lin ang="0" scaled="0"/>
              </a:gradFill>
              <a:ln>
                <a:noFill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24" name="Google Shape;224;p15">
                <a:extLst>
                  <a:ext uri="{FF2B5EF4-FFF2-40B4-BE49-F238E27FC236}">
                    <a16:creationId xmlns:a16="http://schemas.microsoft.com/office/drawing/2014/main" id="{F555DFAA-0015-ED0B-7BBC-EB3BAD3CDBB1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25" name="Google Shape;225;p15">
            <a:extLst>
              <a:ext uri="{FF2B5EF4-FFF2-40B4-BE49-F238E27FC236}">
                <a16:creationId xmlns:a16="http://schemas.microsoft.com/office/drawing/2014/main" id="{44AF411D-B540-B670-CF61-6C0CB920C7F6}"/>
              </a:ext>
            </a:extLst>
          </p:cNvPr>
          <p:cNvGrpSpPr/>
          <p:nvPr/>
        </p:nvGrpSpPr>
        <p:grpSpPr>
          <a:xfrm>
            <a:off x="2713178" y="8949950"/>
            <a:ext cx="847888" cy="856040"/>
            <a:chOff x="0" y="-60012"/>
            <a:chExt cx="1130517" cy="1141387"/>
          </a:xfrm>
        </p:grpSpPr>
        <p:grpSp>
          <p:nvGrpSpPr>
            <p:cNvPr id="226" name="Google Shape;226;p15">
              <a:extLst>
                <a:ext uri="{FF2B5EF4-FFF2-40B4-BE49-F238E27FC236}">
                  <a16:creationId xmlns:a16="http://schemas.microsoft.com/office/drawing/2014/main" id="{7156D431-4E95-6B14-40B6-17888653FA4F}"/>
                </a:ext>
              </a:extLst>
            </p:cNvPr>
            <p:cNvGrpSpPr/>
            <p:nvPr/>
          </p:nvGrpSpPr>
          <p:grpSpPr>
            <a:xfrm>
              <a:off x="132250" y="164998"/>
              <a:ext cx="998267" cy="916377"/>
              <a:chOff x="0" y="-47625"/>
              <a:chExt cx="812800" cy="746125"/>
            </a:xfrm>
          </p:grpSpPr>
          <p:sp>
            <p:nvSpPr>
              <p:cNvPr id="227" name="Google Shape;227;p15">
                <a:extLst>
                  <a:ext uri="{FF2B5EF4-FFF2-40B4-BE49-F238E27FC236}">
                    <a16:creationId xmlns:a16="http://schemas.microsoft.com/office/drawing/2014/main" id="{0ABBF5E8-74A7-3B67-4D85-D413F2956BC7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28" name="Google Shape;228;p15">
                <a:extLst>
                  <a:ext uri="{FF2B5EF4-FFF2-40B4-BE49-F238E27FC236}">
                    <a16:creationId xmlns:a16="http://schemas.microsoft.com/office/drawing/2014/main" id="{6C53586E-CE62-FC64-CF90-6378E465E4C0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9" name="Google Shape;229;p15">
              <a:extLst>
                <a:ext uri="{FF2B5EF4-FFF2-40B4-BE49-F238E27FC236}">
                  <a16:creationId xmlns:a16="http://schemas.microsoft.com/office/drawing/2014/main" id="{626017B6-DA28-A4B5-BF05-EA2DC6D83218}"/>
                </a:ext>
              </a:extLst>
            </p:cNvPr>
            <p:cNvGrpSpPr/>
            <p:nvPr/>
          </p:nvGrpSpPr>
          <p:grpSpPr>
            <a:xfrm>
              <a:off x="0" y="-60012"/>
              <a:ext cx="1024208" cy="940191"/>
              <a:chOff x="0" y="-47625"/>
              <a:chExt cx="812800" cy="746125"/>
            </a:xfrm>
          </p:grpSpPr>
          <p:sp>
            <p:nvSpPr>
              <p:cNvPr id="230" name="Google Shape;230;p15">
                <a:extLst>
                  <a:ext uri="{FF2B5EF4-FFF2-40B4-BE49-F238E27FC236}">
                    <a16:creationId xmlns:a16="http://schemas.microsoft.com/office/drawing/2014/main" id="{3AC06736-54AA-BA16-944F-DBDBCF2AD860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>
                <a:gsLst>
                  <a:gs pos="0">
                    <a:srgbClr val="0097B2"/>
                  </a:gs>
                  <a:gs pos="100000">
                    <a:srgbClr val="7ED957"/>
                  </a:gs>
                </a:gsLst>
                <a:lin ang="0" scaled="0"/>
              </a:gradFill>
              <a:ln>
                <a:noFill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31" name="Google Shape;231;p15">
                <a:extLst>
                  <a:ext uri="{FF2B5EF4-FFF2-40B4-BE49-F238E27FC236}">
                    <a16:creationId xmlns:a16="http://schemas.microsoft.com/office/drawing/2014/main" id="{A2BF5C2A-5F24-C510-4744-C8141E291D12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" name="Google Shape;444;p21">
            <a:extLst>
              <a:ext uri="{FF2B5EF4-FFF2-40B4-BE49-F238E27FC236}">
                <a16:creationId xmlns:a16="http://schemas.microsoft.com/office/drawing/2014/main" id="{3E72A672-070D-641E-A3B8-6DB8650C840C}"/>
              </a:ext>
            </a:extLst>
          </p:cNvPr>
          <p:cNvSpPr txBox="1"/>
          <p:nvPr/>
        </p:nvSpPr>
        <p:spPr>
          <a:xfrm>
            <a:off x="12553348" y="288458"/>
            <a:ext cx="5486351" cy="1772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i="0" u="none" strike="noStrike" cap="none" dirty="0" err="1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Configurazione</a:t>
            </a:r>
            <a:r>
              <a:rPr lang="en-US" sz="4800" b="1" i="0" u="none" strike="noStrike" cap="none" dirty="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r>
              <a:rPr lang="en-US" sz="4800" b="1" dirty="0" err="1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test_ssl</a:t>
            </a:r>
            <a:r>
              <a:rPr lang="en-US" sz="4800" b="1" i="0" u="none" strike="noStrike" cap="none" dirty="0" err="1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.conf</a:t>
            </a:r>
            <a:endParaRPr lang="en-US" sz="4800" b="1" i="0" u="none" strike="noStrike" cap="none" dirty="0">
              <a:solidFill>
                <a:srgbClr val="FFFFFF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6FEDFDA3-8F15-B3E2-0E4B-CAE392B9E3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9352" y="3534483"/>
            <a:ext cx="7709296" cy="108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2499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29B2"/>
        </a:solidFill>
        <a:effectLst/>
      </p:bgPr>
    </p:bg>
    <p:spTree>
      <p:nvGrpSpPr>
        <p:cNvPr id="1" name="Shape 193">
          <a:extLst>
            <a:ext uri="{FF2B5EF4-FFF2-40B4-BE49-F238E27FC236}">
              <a16:creationId xmlns:a16="http://schemas.microsoft.com/office/drawing/2014/main" id="{1AF65C40-0E7B-999C-A145-7DDE2AF5D6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5">
            <a:extLst>
              <a:ext uri="{FF2B5EF4-FFF2-40B4-BE49-F238E27FC236}">
                <a16:creationId xmlns:a16="http://schemas.microsoft.com/office/drawing/2014/main" id="{FD212E46-14F4-13A5-C9A4-D12B7B082F67}"/>
              </a:ext>
            </a:extLst>
          </p:cNvPr>
          <p:cNvSpPr/>
          <p:nvPr/>
        </p:nvSpPr>
        <p:spPr>
          <a:xfrm rot="-3278844">
            <a:off x="-7521576" y="-4684086"/>
            <a:ext cx="14357351" cy="9368172"/>
          </a:xfrm>
          <a:custGeom>
            <a:avLst/>
            <a:gdLst/>
            <a:ahLst/>
            <a:cxnLst/>
            <a:rect l="l" t="t" r="r" b="b"/>
            <a:pathLst>
              <a:path w="14357351" h="9368172" extrusionOk="0">
                <a:moveTo>
                  <a:pt x="0" y="0"/>
                </a:moveTo>
                <a:lnTo>
                  <a:pt x="14357352" y="0"/>
                </a:lnTo>
                <a:lnTo>
                  <a:pt x="14357352" y="9368172"/>
                </a:lnTo>
                <a:lnTo>
                  <a:pt x="0" y="9368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199" name="Google Shape;199;p15">
            <a:extLst>
              <a:ext uri="{FF2B5EF4-FFF2-40B4-BE49-F238E27FC236}">
                <a16:creationId xmlns:a16="http://schemas.microsoft.com/office/drawing/2014/main" id="{C11D8272-00DD-4796-BC6D-E1AC583794C6}"/>
              </a:ext>
            </a:extLst>
          </p:cNvPr>
          <p:cNvSpPr/>
          <p:nvPr/>
        </p:nvSpPr>
        <p:spPr>
          <a:xfrm rot="7599151">
            <a:off x="12214224" y="4265864"/>
            <a:ext cx="14357351" cy="9368172"/>
          </a:xfrm>
          <a:custGeom>
            <a:avLst/>
            <a:gdLst/>
            <a:ahLst/>
            <a:cxnLst/>
            <a:rect l="l" t="t" r="r" b="b"/>
            <a:pathLst>
              <a:path w="14357351" h="9368172" extrusionOk="0">
                <a:moveTo>
                  <a:pt x="0" y="0"/>
                </a:moveTo>
                <a:lnTo>
                  <a:pt x="14357352" y="0"/>
                </a:lnTo>
                <a:lnTo>
                  <a:pt x="14357352" y="9368172"/>
                </a:lnTo>
                <a:lnTo>
                  <a:pt x="0" y="9368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209" name="Google Shape;209;p15">
            <a:extLst>
              <a:ext uri="{FF2B5EF4-FFF2-40B4-BE49-F238E27FC236}">
                <a16:creationId xmlns:a16="http://schemas.microsoft.com/office/drawing/2014/main" id="{7C216D10-4AF9-FE3D-351B-682DB5B93CB6}"/>
              </a:ext>
            </a:extLst>
          </p:cNvPr>
          <p:cNvSpPr/>
          <p:nvPr/>
        </p:nvSpPr>
        <p:spPr>
          <a:xfrm>
            <a:off x="3346508" y="4145197"/>
            <a:ext cx="1443419" cy="1443419"/>
          </a:xfrm>
          <a:custGeom>
            <a:avLst/>
            <a:gdLst/>
            <a:ahLst/>
            <a:cxnLst/>
            <a:rect l="l" t="t" r="r" b="b"/>
            <a:pathLst>
              <a:path w="1443419" h="1443419" extrusionOk="0">
                <a:moveTo>
                  <a:pt x="0" y="0"/>
                </a:moveTo>
                <a:lnTo>
                  <a:pt x="1443420" y="0"/>
                </a:lnTo>
                <a:lnTo>
                  <a:pt x="1443420" y="1443419"/>
                </a:lnTo>
                <a:lnTo>
                  <a:pt x="0" y="144341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216" name="Google Shape;216;p15">
            <a:extLst>
              <a:ext uri="{FF2B5EF4-FFF2-40B4-BE49-F238E27FC236}">
                <a16:creationId xmlns:a16="http://schemas.microsoft.com/office/drawing/2014/main" id="{9965B554-FA54-114B-B2D2-BC84B9D029D6}"/>
              </a:ext>
            </a:extLst>
          </p:cNvPr>
          <p:cNvSpPr txBox="1"/>
          <p:nvPr/>
        </p:nvSpPr>
        <p:spPr>
          <a:xfrm>
            <a:off x="2410056" y="2302450"/>
            <a:ext cx="13365788" cy="29546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Mediante Javascript viene caricato il certificato e mostrato sulla pagina index.html</a:t>
            </a: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it-IT" sz="3200" b="1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it-IT" sz="3200" b="1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it-IT" sz="3200" b="1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218" name="Google Shape;218;p15">
            <a:extLst>
              <a:ext uri="{FF2B5EF4-FFF2-40B4-BE49-F238E27FC236}">
                <a16:creationId xmlns:a16="http://schemas.microsoft.com/office/drawing/2014/main" id="{1DFA171C-8F05-3514-0DB7-E4993B9DCF29}"/>
              </a:ext>
            </a:extLst>
          </p:cNvPr>
          <p:cNvGrpSpPr/>
          <p:nvPr/>
        </p:nvGrpSpPr>
        <p:grpSpPr>
          <a:xfrm>
            <a:off x="13537508" y="266302"/>
            <a:ext cx="847888" cy="856040"/>
            <a:chOff x="0" y="-60012"/>
            <a:chExt cx="1130517" cy="1141387"/>
          </a:xfrm>
        </p:grpSpPr>
        <p:grpSp>
          <p:nvGrpSpPr>
            <p:cNvPr id="219" name="Google Shape;219;p15">
              <a:extLst>
                <a:ext uri="{FF2B5EF4-FFF2-40B4-BE49-F238E27FC236}">
                  <a16:creationId xmlns:a16="http://schemas.microsoft.com/office/drawing/2014/main" id="{0EF12BF2-1632-1968-37C5-4E5F375AF162}"/>
                </a:ext>
              </a:extLst>
            </p:cNvPr>
            <p:cNvGrpSpPr/>
            <p:nvPr/>
          </p:nvGrpSpPr>
          <p:grpSpPr>
            <a:xfrm>
              <a:off x="132250" y="164998"/>
              <a:ext cx="998267" cy="916377"/>
              <a:chOff x="0" y="-47625"/>
              <a:chExt cx="812800" cy="746125"/>
            </a:xfrm>
          </p:grpSpPr>
          <p:sp>
            <p:nvSpPr>
              <p:cNvPr id="220" name="Google Shape;220;p15">
                <a:extLst>
                  <a:ext uri="{FF2B5EF4-FFF2-40B4-BE49-F238E27FC236}">
                    <a16:creationId xmlns:a16="http://schemas.microsoft.com/office/drawing/2014/main" id="{BC068DBF-5808-964E-FFBE-FD8354D0E1B1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21" name="Google Shape;221;p15">
                <a:extLst>
                  <a:ext uri="{FF2B5EF4-FFF2-40B4-BE49-F238E27FC236}">
                    <a16:creationId xmlns:a16="http://schemas.microsoft.com/office/drawing/2014/main" id="{FFF0E191-5EDD-5041-CF1C-108C66CCEE31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2" name="Google Shape;222;p15">
              <a:extLst>
                <a:ext uri="{FF2B5EF4-FFF2-40B4-BE49-F238E27FC236}">
                  <a16:creationId xmlns:a16="http://schemas.microsoft.com/office/drawing/2014/main" id="{BA225BC6-6857-0C21-FABB-0B61C1F22999}"/>
                </a:ext>
              </a:extLst>
            </p:cNvPr>
            <p:cNvGrpSpPr/>
            <p:nvPr/>
          </p:nvGrpSpPr>
          <p:grpSpPr>
            <a:xfrm>
              <a:off x="0" y="-60012"/>
              <a:ext cx="1024208" cy="940191"/>
              <a:chOff x="0" y="-47625"/>
              <a:chExt cx="812800" cy="746125"/>
            </a:xfrm>
          </p:grpSpPr>
          <p:sp>
            <p:nvSpPr>
              <p:cNvPr id="223" name="Google Shape;223;p15">
                <a:extLst>
                  <a:ext uri="{FF2B5EF4-FFF2-40B4-BE49-F238E27FC236}">
                    <a16:creationId xmlns:a16="http://schemas.microsoft.com/office/drawing/2014/main" id="{5856C7EC-3CA8-A295-F0F6-55A50B3BD406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>
                <a:gsLst>
                  <a:gs pos="0">
                    <a:srgbClr val="0097B2"/>
                  </a:gs>
                  <a:gs pos="100000">
                    <a:srgbClr val="7ED957"/>
                  </a:gs>
                </a:gsLst>
                <a:lin ang="0" scaled="0"/>
              </a:gradFill>
              <a:ln>
                <a:noFill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24" name="Google Shape;224;p15">
                <a:extLst>
                  <a:ext uri="{FF2B5EF4-FFF2-40B4-BE49-F238E27FC236}">
                    <a16:creationId xmlns:a16="http://schemas.microsoft.com/office/drawing/2014/main" id="{385016DB-C3F6-045D-1673-D33565F95A98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25" name="Google Shape;225;p15">
            <a:extLst>
              <a:ext uri="{FF2B5EF4-FFF2-40B4-BE49-F238E27FC236}">
                <a16:creationId xmlns:a16="http://schemas.microsoft.com/office/drawing/2014/main" id="{B5009668-D775-48A3-5C17-55782687A8AD}"/>
              </a:ext>
            </a:extLst>
          </p:cNvPr>
          <p:cNvGrpSpPr/>
          <p:nvPr/>
        </p:nvGrpSpPr>
        <p:grpSpPr>
          <a:xfrm>
            <a:off x="1220554" y="8972454"/>
            <a:ext cx="847888" cy="856040"/>
            <a:chOff x="0" y="-60012"/>
            <a:chExt cx="1130517" cy="1141387"/>
          </a:xfrm>
        </p:grpSpPr>
        <p:grpSp>
          <p:nvGrpSpPr>
            <p:cNvPr id="226" name="Google Shape;226;p15">
              <a:extLst>
                <a:ext uri="{FF2B5EF4-FFF2-40B4-BE49-F238E27FC236}">
                  <a16:creationId xmlns:a16="http://schemas.microsoft.com/office/drawing/2014/main" id="{05AE8FB3-E8BF-B6BA-38EF-8BB3E83DE092}"/>
                </a:ext>
              </a:extLst>
            </p:cNvPr>
            <p:cNvGrpSpPr/>
            <p:nvPr/>
          </p:nvGrpSpPr>
          <p:grpSpPr>
            <a:xfrm>
              <a:off x="132250" y="164998"/>
              <a:ext cx="998267" cy="916377"/>
              <a:chOff x="0" y="-47625"/>
              <a:chExt cx="812800" cy="746125"/>
            </a:xfrm>
          </p:grpSpPr>
          <p:sp>
            <p:nvSpPr>
              <p:cNvPr id="227" name="Google Shape;227;p15">
                <a:extLst>
                  <a:ext uri="{FF2B5EF4-FFF2-40B4-BE49-F238E27FC236}">
                    <a16:creationId xmlns:a16="http://schemas.microsoft.com/office/drawing/2014/main" id="{DB333FDF-8D06-4675-6DE9-1274CF9D66FE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28" name="Google Shape;228;p15">
                <a:extLst>
                  <a:ext uri="{FF2B5EF4-FFF2-40B4-BE49-F238E27FC236}">
                    <a16:creationId xmlns:a16="http://schemas.microsoft.com/office/drawing/2014/main" id="{5E5EBA9A-197E-266D-F4AE-CB8C54DFA239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9" name="Google Shape;229;p15">
              <a:extLst>
                <a:ext uri="{FF2B5EF4-FFF2-40B4-BE49-F238E27FC236}">
                  <a16:creationId xmlns:a16="http://schemas.microsoft.com/office/drawing/2014/main" id="{C6A316EF-0A03-98D1-AED7-5F3ED6E8B5BE}"/>
                </a:ext>
              </a:extLst>
            </p:cNvPr>
            <p:cNvGrpSpPr/>
            <p:nvPr/>
          </p:nvGrpSpPr>
          <p:grpSpPr>
            <a:xfrm>
              <a:off x="0" y="-60012"/>
              <a:ext cx="1024208" cy="940191"/>
              <a:chOff x="0" y="-47625"/>
              <a:chExt cx="812800" cy="746125"/>
            </a:xfrm>
          </p:grpSpPr>
          <p:sp>
            <p:nvSpPr>
              <p:cNvPr id="230" name="Google Shape;230;p15">
                <a:extLst>
                  <a:ext uri="{FF2B5EF4-FFF2-40B4-BE49-F238E27FC236}">
                    <a16:creationId xmlns:a16="http://schemas.microsoft.com/office/drawing/2014/main" id="{BCA4B2E7-BF9A-6FA7-3D50-15FB3B4C3166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>
                <a:gsLst>
                  <a:gs pos="0">
                    <a:srgbClr val="0097B2"/>
                  </a:gs>
                  <a:gs pos="100000">
                    <a:srgbClr val="7ED957"/>
                  </a:gs>
                </a:gsLst>
                <a:lin ang="0" scaled="0"/>
              </a:gradFill>
              <a:ln>
                <a:noFill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31" name="Google Shape;231;p15">
                <a:extLst>
                  <a:ext uri="{FF2B5EF4-FFF2-40B4-BE49-F238E27FC236}">
                    <a16:creationId xmlns:a16="http://schemas.microsoft.com/office/drawing/2014/main" id="{5187DC9D-4ADB-DC2D-340A-07DE6D2377BE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" name="Google Shape;444;p21">
            <a:extLst>
              <a:ext uri="{FF2B5EF4-FFF2-40B4-BE49-F238E27FC236}">
                <a16:creationId xmlns:a16="http://schemas.microsoft.com/office/drawing/2014/main" id="{895545EE-12F6-4A6C-5492-BA45D5822993}"/>
              </a:ext>
            </a:extLst>
          </p:cNvPr>
          <p:cNvSpPr txBox="1"/>
          <p:nvPr/>
        </p:nvSpPr>
        <p:spPr>
          <a:xfrm>
            <a:off x="14893136" y="296758"/>
            <a:ext cx="2969809" cy="886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i="0" u="none" strike="noStrike" cap="none" dirty="0" err="1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Risultati</a:t>
            </a:r>
            <a:endParaRPr lang="en-US" sz="4800" b="1" i="0" u="none" strike="noStrike" cap="none" dirty="0">
              <a:solidFill>
                <a:srgbClr val="FFFFFF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pic>
        <p:nvPicPr>
          <p:cNvPr id="5" name="Immagine 4" descr="Immagine che contiene testo, schermata, software, Pagina Web&#10;&#10;Descrizione generata automaticamente">
            <a:extLst>
              <a:ext uri="{FF2B5EF4-FFF2-40B4-BE49-F238E27FC236}">
                <a16:creationId xmlns:a16="http://schemas.microsoft.com/office/drawing/2014/main" id="{4C97140E-1230-CB72-E01D-97EA1B3587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0622" y="3658247"/>
            <a:ext cx="12046755" cy="5792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6369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2CA8"/>
        </a:solidFill>
        <a:effectLst/>
      </p:bgPr>
    </p:bg>
    <p:spTree>
      <p:nvGrpSpPr>
        <p:cNvPr id="1" name="Shape 235">
          <a:extLst>
            <a:ext uri="{FF2B5EF4-FFF2-40B4-BE49-F238E27FC236}">
              <a16:creationId xmlns:a16="http://schemas.microsoft.com/office/drawing/2014/main" id="{1676C26E-9D01-ECC4-1AEC-101F32CD4A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6">
            <a:extLst>
              <a:ext uri="{FF2B5EF4-FFF2-40B4-BE49-F238E27FC236}">
                <a16:creationId xmlns:a16="http://schemas.microsoft.com/office/drawing/2014/main" id="{F1858D3B-5804-81A7-A62F-D67A0A0C7E50}"/>
              </a:ext>
            </a:extLst>
          </p:cNvPr>
          <p:cNvSpPr/>
          <p:nvPr/>
        </p:nvSpPr>
        <p:spPr>
          <a:xfrm rot="-8100000">
            <a:off x="-7019259" y="4447771"/>
            <a:ext cx="14357351" cy="9368172"/>
          </a:xfrm>
          <a:custGeom>
            <a:avLst/>
            <a:gdLst/>
            <a:ahLst/>
            <a:cxnLst/>
            <a:rect l="l" t="t" r="r" b="b"/>
            <a:pathLst>
              <a:path w="14357351" h="9368172" extrusionOk="0">
                <a:moveTo>
                  <a:pt x="0" y="0"/>
                </a:moveTo>
                <a:lnTo>
                  <a:pt x="14357351" y="0"/>
                </a:lnTo>
                <a:lnTo>
                  <a:pt x="14357351" y="9368172"/>
                </a:lnTo>
                <a:lnTo>
                  <a:pt x="0" y="9368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237" name="Google Shape;237;p16">
            <a:extLst>
              <a:ext uri="{FF2B5EF4-FFF2-40B4-BE49-F238E27FC236}">
                <a16:creationId xmlns:a16="http://schemas.microsoft.com/office/drawing/2014/main" id="{626E25AA-2512-F4EE-5653-6E2B34204255}"/>
              </a:ext>
            </a:extLst>
          </p:cNvPr>
          <p:cNvSpPr/>
          <p:nvPr/>
        </p:nvSpPr>
        <p:spPr>
          <a:xfrm rot="2700000">
            <a:off x="7693193" y="-4051440"/>
            <a:ext cx="14357351" cy="9368172"/>
          </a:xfrm>
          <a:custGeom>
            <a:avLst/>
            <a:gdLst/>
            <a:ahLst/>
            <a:cxnLst/>
            <a:rect l="l" t="t" r="r" b="b"/>
            <a:pathLst>
              <a:path w="14357351" h="9368172" extrusionOk="0">
                <a:moveTo>
                  <a:pt x="0" y="0"/>
                </a:moveTo>
                <a:lnTo>
                  <a:pt x="14357351" y="0"/>
                </a:lnTo>
                <a:lnTo>
                  <a:pt x="14357351" y="9368171"/>
                </a:lnTo>
                <a:lnTo>
                  <a:pt x="0" y="936817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grpSp>
        <p:nvGrpSpPr>
          <p:cNvPr id="238" name="Google Shape;238;p16">
            <a:extLst>
              <a:ext uri="{FF2B5EF4-FFF2-40B4-BE49-F238E27FC236}">
                <a16:creationId xmlns:a16="http://schemas.microsoft.com/office/drawing/2014/main" id="{9532893A-10AC-7DF8-5160-8D9590464D0A}"/>
              </a:ext>
            </a:extLst>
          </p:cNvPr>
          <p:cNvGrpSpPr/>
          <p:nvPr/>
        </p:nvGrpSpPr>
        <p:grpSpPr>
          <a:xfrm>
            <a:off x="-297850" y="-850361"/>
            <a:ext cx="7993047" cy="7993047"/>
            <a:chOff x="0" y="0"/>
            <a:chExt cx="10657396" cy="10657396"/>
          </a:xfrm>
        </p:grpSpPr>
        <p:grpSp>
          <p:nvGrpSpPr>
            <p:cNvPr id="239" name="Google Shape;239;p16">
              <a:extLst>
                <a:ext uri="{FF2B5EF4-FFF2-40B4-BE49-F238E27FC236}">
                  <a16:creationId xmlns:a16="http://schemas.microsoft.com/office/drawing/2014/main" id="{70915BD4-7CC8-BCFE-CF81-207E429983BB}"/>
                </a:ext>
              </a:extLst>
            </p:cNvPr>
            <p:cNvGrpSpPr/>
            <p:nvPr/>
          </p:nvGrpSpPr>
          <p:grpSpPr>
            <a:xfrm>
              <a:off x="0" y="0"/>
              <a:ext cx="10657396" cy="10657396"/>
              <a:chOff x="0" y="0"/>
              <a:chExt cx="812800" cy="812800"/>
            </a:xfrm>
          </p:grpSpPr>
          <p:sp>
            <p:nvSpPr>
              <p:cNvPr id="240" name="Google Shape;240;p16">
                <a:extLst>
                  <a:ext uri="{FF2B5EF4-FFF2-40B4-BE49-F238E27FC236}">
                    <a16:creationId xmlns:a16="http://schemas.microsoft.com/office/drawing/2014/main" id="{5629341F-25CC-B3B0-4E9B-2AD28BFC404D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 cmpd="sng">
                <a:solidFill>
                  <a:srgbClr val="FFFFFF">
                    <a:alpha val="19607"/>
                  </a:srgbClr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41" name="Google Shape;241;p16">
                <a:extLst>
                  <a:ext uri="{FF2B5EF4-FFF2-40B4-BE49-F238E27FC236}">
                    <a16:creationId xmlns:a16="http://schemas.microsoft.com/office/drawing/2014/main" id="{3A0D2C7B-583F-6F8A-6D4C-2B31D32E081E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2" name="Google Shape;242;p16">
              <a:extLst>
                <a:ext uri="{FF2B5EF4-FFF2-40B4-BE49-F238E27FC236}">
                  <a16:creationId xmlns:a16="http://schemas.microsoft.com/office/drawing/2014/main" id="{E23EB08A-28C9-8D95-2C06-97D96F053053}"/>
                </a:ext>
              </a:extLst>
            </p:cNvPr>
            <p:cNvGrpSpPr/>
            <p:nvPr/>
          </p:nvGrpSpPr>
          <p:grpSpPr>
            <a:xfrm>
              <a:off x="1034397" y="1034397"/>
              <a:ext cx="8588602" cy="8588602"/>
              <a:chOff x="0" y="0"/>
              <a:chExt cx="812800" cy="812800"/>
            </a:xfrm>
          </p:grpSpPr>
          <p:sp>
            <p:nvSpPr>
              <p:cNvPr id="243" name="Google Shape;243;p16">
                <a:extLst>
                  <a:ext uri="{FF2B5EF4-FFF2-40B4-BE49-F238E27FC236}">
                    <a16:creationId xmlns:a16="http://schemas.microsoft.com/office/drawing/2014/main" id="{0872DC10-DC40-31E4-83D2-BEAFE6E3FAE1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 cmpd="sng">
                <a:solidFill>
                  <a:srgbClr val="FFFFFF">
                    <a:alpha val="19607"/>
                  </a:srgbClr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44" name="Google Shape;244;p16">
                <a:extLst>
                  <a:ext uri="{FF2B5EF4-FFF2-40B4-BE49-F238E27FC236}">
                    <a16:creationId xmlns:a16="http://schemas.microsoft.com/office/drawing/2014/main" id="{293B69EB-C701-A5BF-F50F-B29B3B01CB69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5" name="Google Shape;245;p16">
              <a:extLst>
                <a:ext uri="{FF2B5EF4-FFF2-40B4-BE49-F238E27FC236}">
                  <a16:creationId xmlns:a16="http://schemas.microsoft.com/office/drawing/2014/main" id="{52E5EC3C-F7FB-2149-2B14-66FD39E3E23B}"/>
                </a:ext>
              </a:extLst>
            </p:cNvPr>
            <p:cNvGrpSpPr/>
            <p:nvPr/>
          </p:nvGrpSpPr>
          <p:grpSpPr>
            <a:xfrm>
              <a:off x="1786907" y="1786907"/>
              <a:ext cx="7083581" cy="7083581"/>
              <a:chOff x="0" y="0"/>
              <a:chExt cx="812800" cy="812800"/>
            </a:xfrm>
          </p:grpSpPr>
          <p:sp>
            <p:nvSpPr>
              <p:cNvPr id="246" name="Google Shape;246;p16">
                <a:extLst>
                  <a:ext uri="{FF2B5EF4-FFF2-40B4-BE49-F238E27FC236}">
                    <a16:creationId xmlns:a16="http://schemas.microsoft.com/office/drawing/2014/main" id="{B70FB393-7DD8-B5E4-81CA-DE3FB7255707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 cmpd="sng">
                <a:solidFill>
                  <a:srgbClr val="FFFFFF">
                    <a:alpha val="19607"/>
                  </a:srgbClr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47" name="Google Shape;247;p16">
                <a:extLst>
                  <a:ext uri="{FF2B5EF4-FFF2-40B4-BE49-F238E27FC236}">
                    <a16:creationId xmlns:a16="http://schemas.microsoft.com/office/drawing/2014/main" id="{21BECB94-3CF7-82AF-D48A-94342E974B40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8" name="Google Shape;248;p16">
              <a:extLst>
                <a:ext uri="{FF2B5EF4-FFF2-40B4-BE49-F238E27FC236}">
                  <a16:creationId xmlns:a16="http://schemas.microsoft.com/office/drawing/2014/main" id="{C3CBC784-0781-A7DA-2041-3E87313A35C0}"/>
                </a:ext>
              </a:extLst>
            </p:cNvPr>
            <p:cNvGrpSpPr/>
            <p:nvPr/>
          </p:nvGrpSpPr>
          <p:grpSpPr>
            <a:xfrm>
              <a:off x="2409352" y="2409352"/>
              <a:ext cx="5838691" cy="5838691"/>
              <a:chOff x="0" y="0"/>
              <a:chExt cx="812800" cy="812800"/>
            </a:xfrm>
          </p:grpSpPr>
          <p:sp>
            <p:nvSpPr>
              <p:cNvPr id="249" name="Google Shape;249;p16">
                <a:extLst>
                  <a:ext uri="{FF2B5EF4-FFF2-40B4-BE49-F238E27FC236}">
                    <a16:creationId xmlns:a16="http://schemas.microsoft.com/office/drawing/2014/main" id="{812F8616-934A-4C9D-01E9-55888B14ECE5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 cmpd="sng">
                <a:solidFill>
                  <a:srgbClr val="FFFFFF">
                    <a:alpha val="19607"/>
                  </a:srgbClr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50" name="Google Shape;250;p16">
                <a:extLst>
                  <a:ext uri="{FF2B5EF4-FFF2-40B4-BE49-F238E27FC236}">
                    <a16:creationId xmlns:a16="http://schemas.microsoft.com/office/drawing/2014/main" id="{C191F906-9D5A-8F6C-65E5-598F2234403C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1" name="Google Shape;251;p16">
              <a:extLst>
                <a:ext uri="{FF2B5EF4-FFF2-40B4-BE49-F238E27FC236}">
                  <a16:creationId xmlns:a16="http://schemas.microsoft.com/office/drawing/2014/main" id="{4AF1AD4C-5DE3-A8E4-7012-38257AB68C8D}"/>
                </a:ext>
              </a:extLst>
            </p:cNvPr>
            <p:cNvGrpSpPr/>
            <p:nvPr/>
          </p:nvGrpSpPr>
          <p:grpSpPr>
            <a:xfrm>
              <a:off x="3092186" y="3092186"/>
              <a:ext cx="4473024" cy="4473024"/>
              <a:chOff x="0" y="0"/>
              <a:chExt cx="812800" cy="812800"/>
            </a:xfrm>
          </p:grpSpPr>
          <p:sp>
            <p:nvSpPr>
              <p:cNvPr id="252" name="Google Shape;252;p16">
                <a:extLst>
                  <a:ext uri="{FF2B5EF4-FFF2-40B4-BE49-F238E27FC236}">
                    <a16:creationId xmlns:a16="http://schemas.microsoft.com/office/drawing/2014/main" id="{782F50AE-F798-E2C7-3A7A-2CFDAD989C35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 cmpd="sng">
                <a:solidFill>
                  <a:srgbClr val="FFFFFF">
                    <a:alpha val="19607"/>
                  </a:srgbClr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53" name="Google Shape;253;p16">
                <a:extLst>
                  <a:ext uri="{FF2B5EF4-FFF2-40B4-BE49-F238E27FC236}">
                    <a16:creationId xmlns:a16="http://schemas.microsoft.com/office/drawing/2014/main" id="{F75D7A6D-9F81-2DBD-2FC0-B415E86A46A9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54" name="Google Shape;254;p16">
            <a:extLst>
              <a:ext uri="{FF2B5EF4-FFF2-40B4-BE49-F238E27FC236}">
                <a16:creationId xmlns:a16="http://schemas.microsoft.com/office/drawing/2014/main" id="{E53837FD-05B9-48C5-B408-8E20D84953C0}"/>
              </a:ext>
            </a:extLst>
          </p:cNvPr>
          <p:cNvGrpSpPr/>
          <p:nvPr/>
        </p:nvGrpSpPr>
        <p:grpSpPr>
          <a:xfrm>
            <a:off x="1989919" y="-179217"/>
            <a:ext cx="3086100" cy="6469932"/>
            <a:chOff x="0" y="-47625"/>
            <a:chExt cx="812800" cy="1704015"/>
          </a:xfrm>
        </p:grpSpPr>
        <p:sp>
          <p:nvSpPr>
            <p:cNvPr id="255" name="Google Shape;255;p16">
              <a:extLst>
                <a:ext uri="{FF2B5EF4-FFF2-40B4-BE49-F238E27FC236}">
                  <a16:creationId xmlns:a16="http://schemas.microsoft.com/office/drawing/2014/main" id="{501871F7-F7AA-03BF-8192-0747F355A64C}"/>
                </a:ext>
              </a:extLst>
            </p:cNvPr>
            <p:cNvSpPr/>
            <p:nvPr/>
          </p:nvSpPr>
          <p:spPr>
            <a:xfrm>
              <a:off x="0" y="0"/>
              <a:ext cx="812800" cy="1656390"/>
            </a:xfrm>
            <a:custGeom>
              <a:avLst/>
              <a:gdLst/>
              <a:ahLst/>
              <a:cxnLst/>
              <a:rect l="l" t="t" r="r" b="b"/>
              <a:pathLst>
                <a:path w="812800" h="165639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1656390"/>
                  </a:lnTo>
                  <a:lnTo>
                    <a:pt x="0" y="1656390"/>
                  </a:lnTo>
                  <a:close/>
                </a:path>
              </a:pathLst>
            </a:custGeom>
            <a:solidFill>
              <a:srgbClr val="F35391"/>
            </a:solidFill>
            <a:ln>
              <a:noFill/>
            </a:ln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256" name="Google Shape;256;p16">
              <a:extLst>
                <a:ext uri="{FF2B5EF4-FFF2-40B4-BE49-F238E27FC236}">
                  <a16:creationId xmlns:a16="http://schemas.microsoft.com/office/drawing/2014/main" id="{B41542F3-6887-6F78-6188-B08E2F0C65E8}"/>
                </a:ext>
              </a:extLst>
            </p:cNvPr>
            <p:cNvSpPr txBox="1"/>
            <p:nvPr/>
          </p:nvSpPr>
          <p:spPr>
            <a:xfrm>
              <a:off x="0" y="-47625"/>
              <a:ext cx="812800" cy="170401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7" name="Google Shape;257;p16">
            <a:extLst>
              <a:ext uri="{FF2B5EF4-FFF2-40B4-BE49-F238E27FC236}">
                <a16:creationId xmlns:a16="http://schemas.microsoft.com/office/drawing/2014/main" id="{116CAB4D-369C-5710-0775-97412BD7AABD}"/>
              </a:ext>
            </a:extLst>
          </p:cNvPr>
          <p:cNvGrpSpPr/>
          <p:nvPr/>
        </p:nvGrpSpPr>
        <p:grpSpPr>
          <a:xfrm>
            <a:off x="2926386" y="2373875"/>
            <a:ext cx="1544574" cy="1544574"/>
            <a:chOff x="0" y="0"/>
            <a:chExt cx="812800" cy="812800"/>
          </a:xfrm>
        </p:grpSpPr>
        <p:sp>
          <p:nvSpPr>
            <p:cNvPr id="258" name="Google Shape;258;p16">
              <a:extLst>
                <a:ext uri="{FF2B5EF4-FFF2-40B4-BE49-F238E27FC236}">
                  <a16:creationId xmlns:a16="http://schemas.microsoft.com/office/drawing/2014/main" id="{1F8F1BA1-F151-4723-2D73-200E9BCC7FAC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9" name="Google Shape;259;p16">
              <a:extLst>
                <a:ext uri="{FF2B5EF4-FFF2-40B4-BE49-F238E27FC236}">
                  <a16:creationId xmlns:a16="http://schemas.microsoft.com/office/drawing/2014/main" id="{960A410C-ED70-526F-9660-6D87FF825FBF}"/>
                </a:ext>
              </a:extLst>
            </p:cNvPr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0" i="0" u="none" strike="noStrike" cap="none" dirty="0">
                  <a:solidFill>
                    <a:srgbClr val="FFFFFF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04</a:t>
              </a:r>
              <a:endParaRPr dirty="0"/>
            </a:p>
          </p:txBody>
        </p:sp>
      </p:grpSp>
      <p:grpSp>
        <p:nvGrpSpPr>
          <p:cNvPr id="260" name="Google Shape;260;p16">
            <a:extLst>
              <a:ext uri="{FF2B5EF4-FFF2-40B4-BE49-F238E27FC236}">
                <a16:creationId xmlns:a16="http://schemas.microsoft.com/office/drawing/2014/main" id="{C2FF5364-9296-76A0-C0C1-6E24505B6AF0}"/>
              </a:ext>
            </a:extLst>
          </p:cNvPr>
          <p:cNvGrpSpPr/>
          <p:nvPr/>
        </p:nvGrpSpPr>
        <p:grpSpPr>
          <a:xfrm>
            <a:off x="15201900" y="-180826"/>
            <a:ext cx="3086100" cy="10466217"/>
            <a:chOff x="0" y="-47625"/>
            <a:chExt cx="812800" cy="2756534"/>
          </a:xfrm>
        </p:grpSpPr>
        <p:sp>
          <p:nvSpPr>
            <p:cNvPr id="261" name="Google Shape;261;p16">
              <a:extLst>
                <a:ext uri="{FF2B5EF4-FFF2-40B4-BE49-F238E27FC236}">
                  <a16:creationId xmlns:a16="http://schemas.microsoft.com/office/drawing/2014/main" id="{9EC1B096-981E-A229-BB07-215BB2FBBA96}"/>
                </a:ext>
              </a:extLst>
            </p:cNvPr>
            <p:cNvSpPr/>
            <p:nvPr/>
          </p:nvSpPr>
          <p:spPr>
            <a:xfrm>
              <a:off x="0" y="0"/>
              <a:ext cx="812800" cy="2708909"/>
            </a:xfrm>
            <a:custGeom>
              <a:avLst/>
              <a:gdLst/>
              <a:ahLst/>
              <a:cxnLst/>
              <a:rect l="l" t="t" r="r" b="b"/>
              <a:pathLst>
                <a:path w="812800" h="2708909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2708909"/>
                  </a:lnTo>
                  <a:lnTo>
                    <a:pt x="0" y="2708909"/>
                  </a:lnTo>
                  <a:close/>
                </a:path>
              </a:pathLst>
            </a:custGeom>
            <a:solidFill>
              <a:srgbClr val="69F3C2"/>
            </a:solidFill>
            <a:ln>
              <a:noFill/>
            </a:ln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262" name="Google Shape;262;p16">
              <a:extLst>
                <a:ext uri="{FF2B5EF4-FFF2-40B4-BE49-F238E27FC236}">
                  <a16:creationId xmlns:a16="http://schemas.microsoft.com/office/drawing/2014/main" id="{8AFCEF1B-0393-47A2-F7CD-7DB82619472E}"/>
                </a:ext>
              </a:extLst>
            </p:cNvPr>
            <p:cNvSpPr txBox="1"/>
            <p:nvPr/>
          </p:nvSpPr>
          <p:spPr>
            <a:xfrm>
              <a:off x="0" y="-47625"/>
              <a:ext cx="812800" cy="275653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63" name="Google Shape;263;p16">
            <a:extLst>
              <a:ext uri="{FF2B5EF4-FFF2-40B4-BE49-F238E27FC236}">
                <a16:creationId xmlns:a16="http://schemas.microsoft.com/office/drawing/2014/main" id="{6B1AB171-AF11-05E5-181C-9A9061FE0498}"/>
              </a:ext>
            </a:extLst>
          </p:cNvPr>
          <p:cNvSpPr/>
          <p:nvPr/>
        </p:nvSpPr>
        <p:spPr>
          <a:xfrm>
            <a:off x="15201900" y="-1002413"/>
            <a:ext cx="6858000" cy="10134270"/>
          </a:xfrm>
          <a:custGeom>
            <a:avLst/>
            <a:gdLst/>
            <a:ahLst/>
            <a:cxnLst/>
            <a:rect l="l" t="t" r="r" b="b"/>
            <a:pathLst>
              <a:path w="6858000" h="10134270" extrusionOk="0">
                <a:moveTo>
                  <a:pt x="0" y="0"/>
                </a:moveTo>
                <a:lnTo>
                  <a:pt x="6858000" y="0"/>
                </a:lnTo>
                <a:lnTo>
                  <a:pt x="6858000" y="10134270"/>
                </a:lnTo>
                <a:lnTo>
                  <a:pt x="0" y="1013427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l="-14629" r="-131652"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268" name="Google Shape;268;p16">
            <a:extLst>
              <a:ext uri="{FF2B5EF4-FFF2-40B4-BE49-F238E27FC236}">
                <a16:creationId xmlns:a16="http://schemas.microsoft.com/office/drawing/2014/main" id="{A18DA580-D242-EDCF-EC01-B96D80031D5A}"/>
              </a:ext>
            </a:extLst>
          </p:cNvPr>
          <p:cNvSpPr txBox="1"/>
          <p:nvPr/>
        </p:nvSpPr>
        <p:spPr>
          <a:xfrm>
            <a:off x="7213848" y="5335671"/>
            <a:ext cx="5320800" cy="11326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Protezione di credenziali private</a:t>
            </a:r>
            <a:endParaRPr lang="it-IT" dirty="0"/>
          </a:p>
        </p:txBody>
      </p:sp>
      <p:sp>
        <p:nvSpPr>
          <p:cNvPr id="269" name="Google Shape;269;p16">
            <a:extLst>
              <a:ext uri="{FF2B5EF4-FFF2-40B4-BE49-F238E27FC236}">
                <a16:creationId xmlns:a16="http://schemas.microsoft.com/office/drawing/2014/main" id="{5434F0FE-1469-5D31-B460-25D2334C909A}"/>
              </a:ext>
            </a:extLst>
          </p:cNvPr>
          <p:cNvSpPr txBox="1"/>
          <p:nvPr/>
        </p:nvSpPr>
        <p:spPr>
          <a:xfrm>
            <a:off x="3534315" y="4040040"/>
            <a:ext cx="8181478" cy="1329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b="1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HashiCorp Vault</a:t>
            </a:r>
          </a:p>
        </p:txBody>
      </p:sp>
    </p:spTree>
    <p:extLst>
      <p:ext uri="{BB962C8B-B14F-4D97-AF65-F5344CB8AC3E}">
        <p14:creationId xmlns:p14="http://schemas.microsoft.com/office/powerpoint/2010/main" val="5678475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29B2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5"/>
          <p:cNvSpPr txBox="1"/>
          <p:nvPr/>
        </p:nvSpPr>
        <p:spPr>
          <a:xfrm>
            <a:off x="891817" y="166273"/>
            <a:ext cx="16507551" cy="1625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800" b="0" i="0" u="none" strike="noStrike" cap="none" dirty="0">
                <a:solidFill>
                  <a:srgbClr val="6EB39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Contenuti</a:t>
            </a:r>
            <a:endParaRPr dirty="0">
              <a:solidFill>
                <a:srgbClr val="6EB39B"/>
              </a:solidFill>
            </a:endParaRPr>
          </a:p>
        </p:txBody>
      </p:sp>
      <p:sp>
        <p:nvSpPr>
          <p:cNvPr id="198" name="Google Shape;198;p15"/>
          <p:cNvSpPr/>
          <p:nvPr/>
        </p:nvSpPr>
        <p:spPr>
          <a:xfrm rot="-3278844">
            <a:off x="-7521576" y="-4684086"/>
            <a:ext cx="14357351" cy="9368172"/>
          </a:xfrm>
          <a:custGeom>
            <a:avLst/>
            <a:gdLst/>
            <a:ahLst/>
            <a:cxnLst/>
            <a:rect l="l" t="t" r="r" b="b"/>
            <a:pathLst>
              <a:path w="14357351" h="9368172" extrusionOk="0">
                <a:moveTo>
                  <a:pt x="0" y="0"/>
                </a:moveTo>
                <a:lnTo>
                  <a:pt x="14357352" y="0"/>
                </a:lnTo>
                <a:lnTo>
                  <a:pt x="14357352" y="9368172"/>
                </a:lnTo>
                <a:lnTo>
                  <a:pt x="0" y="9368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199" name="Google Shape;199;p15"/>
          <p:cNvSpPr/>
          <p:nvPr/>
        </p:nvSpPr>
        <p:spPr>
          <a:xfrm rot="7599151">
            <a:off x="12214224" y="4265864"/>
            <a:ext cx="14357351" cy="9368172"/>
          </a:xfrm>
          <a:custGeom>
            <a:avLst/>
            <a:gdLst/>
            <a:ahLst/>
            <a:cxnLst/>
            <a:rect l="l" t="t" r="r" b="b"/>
            <a:pathLst>
              <a:path w="14357351" h="9368172" extrusionOk="0">
                <a:moveTo>
                  <a:pt x="0" y="0"/>
                </a:moveTo>
                <a:lnTo>
                  <a:pt x="14357352" y="0"/>
                </a:lnTo>
                <a:lnTo>
                  <a:pt x="14357352" y="9368172"/>
                </a:lnTo>
                <a:lnTo>
                  <a:pt x="0" y="9368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grpSp>
        <p:nvGrpSpPr>
          <p:cNvPr id="218" name="Google Shape;218;p15"/>
          <p:cNvGrpSpPr/>
          <p:nvPr/>
        </p:nvGrpSpPr>
        <p:grpSpPr>
          <a:xfrm>
            <a:off x="15189217" y="550783"/>
            <a:ext cx="847888" cy="856040"/>
            <a:chOff x="0" y="-60012"/>
            <a:chExt cx="1130517" cy="1141387"/>
          </a:xfrm>
        </p:grpSpPr>
        <p:grpSp>
          <p:nvGrpSpPr>
            <p:cNvPr id="219" name="Google Shape;219;p15"/>
            <p:cNvGrpSpPr/>
            <p:nvPr/>
          </p:nvGrpSpPr>
          <p:grpSpPr>
            <a:xfrm>
              <a:off x="132250" y="164998"/>
              <a:ext cx="998267" cy="916377"/>
              <a:chOff x="0" y="-47625"/>
              <a:chExt cx="812800" cy="746125"/>
            </a:xfrm>
          </p:grpSpPr>
          <p:sp>
            <p:nvSpPr>
              <p:cNvPr id="220" name="Google Shape;220;p15"/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21" name="Google Shape;221;p15"/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2" name="Google Shape;222;p15"/>
            <p:cNvGrpSpPr/>
            <p:nvPr/>
          </p:nvGrpSpPr>
          <p:grpSpPr>
            <a:xfrm>
              <a:off x="0" y="-60012"/>
              <a:ext cx="1024208" cy="940191"/>
              <a:chOff x="0" y="-47625"/>
              <a:chExt cx="812800" cy="746125"/>
            </a:xfrm>
          </p:grpSpPr>
          <p:sp>
            <p:nvSpPr>
              <p:cNvPr id="223" name="Google Shape;223;p15"/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>
                <a:gsLst>
                  <a:gs pos="0">
                    <a:srgbClr val="0097B2"/>
                  </a:gs>
                  <a:gs pos="100000">
                    <a:srgbClr val="7ED957"/>
                  </a:gs>
                </a:gsLst>
                <a:lin ang="0" scaled="0"/>
              </a:gradFill>
              <a:ln>
                <a:noFill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24" name="Google Shape;224;p15"/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25" name="Google Shape;225;p15"/>
          <p:cNvGrpSpPr/>
          <p:nvPr/>
        </p:nvGrpSpPr>
        <p:grpSpPr>
          <a:xfrm>
            <a:off x="773542" y="8851563"/>
            <a:ext cx="847888" cy="856040"/>
            <a:chOff x="0" y="-60012"/>
            <a:chExt cx="1130517" cy="1141387"/>
          </a:xfrm>
        </p:grpSpPr>
        <p:grpSp>
          <p:nvGrpSpPr>
            <p:cNvPr id="226" name="Google Shape;226;p15"/>
            <p:cNvGrpSpPr/>
            <p:nvPr/>
          </p:nvGrpSpPr>
          <p:grpSpPr>
            <a:xfrm>
              <a:off x="132250" y="164998"/>
              <a:ext cx="998267" cy="916377"/>
              <a:chOff x="0" y="-47625"/>
              <a:chExt cx="812800" cy="746125"/>
            </a:xfrm>
          </p:grpSpPr>
          <p:sp>
            <p:nvSpPr>
              <p:cNvPr id="227" name="Google Shape;227;p15"/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28" name="Google Shape;228;p15"/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9" name="Google Shape;229;p15"/>
            <p:cNvGrpSpPr/>
            <p:nvPr/>
          </p:nvGrpSpPr>
          <p:grpSpPr>
            <a:xfrm>
              <a:off x="0" y="-60012"/>
              <a:ext cx="1024208" cy="940191"/>
              <a:chOff x="0" y="-47625"/>
              <a:chExt cx="812800" cy="746125"/>
            </a:xfrm>
          </p:grpSpPr>
          <p:sp>
            <p:nvSpPr>
              <p:cNvPr id="230" name="Google Shape;230;p15"/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>
                <a:gsLst>
                  <a:gs pos="0">
                    <a:srgbClr val="0097B2"/>
                  </a:gs>
                  <a:gs pos="100000">
                    <a:srgbClr val="7ED957"/>
                  </a:gs>
                </a:gsLst>
                <a:lin ang="0" scaled="0"/>
              </a:gradFill>
              <a:ln>
                <a:noFill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31" name="Google Shape;231;p15"/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aphicFrame>
        <p:nvGraphicFramePr>
          <p:cNvPr id="2" name="Diagramma 1">
            <a:extLst>
              <a:ext uri="{FF2B5EF4-FFF2-40B4-BE49-F238E27FC236}">
                <a16:creationId xmlns:a16="http://schemas.microsoft.com/office/drawing/2014/main" id="{24111626-3958-F2E2-A63E-C7B2D104CDD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95028036"/>
              </p:ext>
            </p:extLst>
          </p:nvPr>
        </p:nvGraphicFramePr>
        <p:xfrm>
          <a:off x="3381295" y="1775737"/>
          <a:ext cx="12192000" cy="812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29B2"/>
        </a:solidFill>
        <a:effectLst/>
      </p:bgPr>
    </p:bg>
    <p:spTree>
      <p:nvGrpSpPr>
        <p:cNvPr id="1" name="Shape 193">
          <a:extLst>
            <a:ext uri="{FF2B5EF4-FFF2-40B4-BE49-F238E27FC236}">
              <a16:creationId xmlns:a16="http://schemas.microsoft.com/office/drawing/2014/main" id="{AE46E1AF-E0AB-595D-ADDE-A85607B180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5">
            <a:extLst>
              <a:ext uri="{FF2B5EF4-FFF2-40B4-BE49-F238E27FC236}">
                <a16:creationId xmlns:a16="http://schemas.microsoft.com/office/drawing/2014/main" id="{36A87F46-7165-013A-BA4D-706D6447371D}"/>
              </a:ext>
            </a:extLst>
          </p:cNvPr>
          <p:cNvSpPr/>
          <p:nvPr/>
        </p:nvSpPr>
        <p:spPr>
          <a:xfrm rot="-3278844">
            <a:off x="-7521576" y="-4684086"/>
            <a:ext cx="14357351" cy="9368172"/>
          </a:xfrm>
          <a:custGeom>
            <a:avLst/>
            <a:gdLst/>
            <a:ahLst/>
            <a:cxnLst/>
            <a:rect l="l" t="t" r="r" b="b"/>
            <a:pathLst>
              <a:path w="14357351" h="9368172" extrusionOk="0">
                <a:moveTo>
                  <a:pt x="0" y="0"/>
                </a:moveTo>
                <a:lnTo>
                  <a:pt x="14357352" y="0"/>
                </a:lnTo>
                <a:lnTo>
                  <a:pt x="14357352" y="9368172"/>
                </a:lnTo>
                <a:lnTo>
                  <a:pt x="0" y="9368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199" name="Google Shape;199;p15">
            <a:extLst>
              <a:ext uri="{FF2B5EF4-FFF2-40B4-BE49-F238E27FC236}">
                <a16:creationId xmlns:a16="http://schemas.microsoft.com/office/drawing/2014/main" id="{5C78E022-DD56-0E80-E74F-75B884081066}"/>
              </a:ext>
            </a:extLst>
          </p:cNvPr>
          <p:cNvSpPr/>
          <p:nvPr/>
        </p:nvSpPr>
        <p:spPr>
          <a:xfrm rot="7599151">
            <a:off x="12214224" y="4265864"/>
            <a:ext cx="14357351" cy="9368172"/>
          </a:xfrm>
          <a:custGeom>
            <a:avLst/>
            <a:gdLst/>
            <a:ahLst/>
            <a:cxnLst/>
            <a:rect l="l" t="t" r="r" b="b"/>
            <a:pathLst>
              <a:path w="14357351" h="9368172" extrusionOk="0">
                <a:moveTo>
                  <a:pt x="0" y="0"/>
                </a:moveTo>
                <a:lnTo>
                  <a:pt x="14357352" y="0"/>
                </a:lnTo>
                <a:lnTo>
                  <a:pt x="14357352" y="9368172"/>
                </a:lnTo>
                <a:lnTo>
                  <a:pt x="0" y="9368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209" name="Google Shape;209;p15">
            <a:extLst>
              <a:ext uri="{FF2B5EF4-FFF2-40B4-BE49-F238E27FC236}">
                <a16:creationId xmlns:a16="http://schemas.microsoft.com/office/drawing/2014/main" id="{19666CF7-A290-EB34-D7AA-EEF379835E18}"/>
              </a:ext>
            </a:extLst>
          </p:cNvPr>
          <p:cNvSpPr/>
          <p:nvPr/>
        </p:nvSpPr>
        <p:spPr>
          <a:xfrm>
            <a:off x="3346508" y="4145197"/>
            <a:ext cx="1443419" cy="1443419"/>
          </a:xfrm>
          <a:custGeom>
            <a:avLst/>
            <a:gdLst/>
            <a:ahLst/>
            <a:cxnLst/>
            <a:rect l="l" t="t" r="r" b="b"/>
            <a:pathLst>
              <a:path w="1443419" h="1443419" extrusionOk="0">
                <a:moveTo>
                  <a:pt x="0" y="0"/>
                </a:moveTo>
                <a:lnTo>
                  <a:pt x="1443420" y="0"/>
                </a:lnTo>
                <a:lnTo>
                  <a:pt x="1443420" y="1443419"/>
                </a:lnTo>
                <a:lnTo>
                  <a:pt x="0" y="144341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216" name="Google Shape;216;p15">
            <a:extLst>
              <a:ext uri="{FF2B5EF4-FFF2-40B4-BE49-F238E27FC236}">
                <a16:creationId xmlns:a16="http://schemas.microsoft.com/office/drawing/2014/main" id="{344FBE0F-4B4D-F4B7-3376-8E05B85F7717}"/>
              </a:ext>
            </a:extLst>
          </p:cNvPr>
          <p:cNvSpPr txBox="1"/>
          <p:nvPr/>
        </p:nvSpPr>
        <p:spPr>
          <a:xfrm>
            <a:off x="2461106" y="2033581"/>
            <a:ext cx="13365788" cy="6500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b="1" i="0" u="none" strike="noStrike" cap="none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 questo homework sono state sfruttate le modifiche fatte su Apache per l’utilizzo di un proxy. La web app è stata realizzata mediante Flask, che nativamente funziona con HTTP ed è in esecuzione all’indirizzo 127.0.0.1:5000.</a:t>
            </a: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it-IT" sz="3200" b="1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 questo caso, Apache riceve le richieste da parte dal client</a:t>
            </a: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 poi le inoltra alla web app. A differenza di un proxy tradizionale (che inoltra le richieste dai client a Internet), un proxy inverso si occupa di gestire le richieste in entrata per un server web e indirizzarle verso un altro server o servizio che risiede all'interno della rete.</a:t>
            </a:r>
          </a:p>
        </p:txBody>
      </p:sp>
      <p:grpSp>
        <p:nvGrpSpPr>
          <p:cNvPr id="218" name="Google Shape;218;p15">
            <a:extLst>
              <a:ext uri="{FF2B5EF4-FFF2-40B4-BE49-F238E27FC236}">
                <a16:creationId xmlns:a16="http://schemas.microsoft.com/office/drawing/2014/main" id="{B3932C1E-2D3C-1ABB-4CE4-DC6C7D94D480}"/>
              </a:ext>
            </a:extLst>
          </p:cNvPr>
          <p:cNvGrpSpPr/>
          <p:nvPr/>
        </p:nvGrpSpPr>
        <p:grpSpPr>
          <a:xfrm>
            <a:off x="14015232" y="176443"/>
            <a:ext cx="847888" cy="856040"/>
            <a:chOff x="0" y="-60012"/>
            <a:chExt cx="1130517" cy="1141387"/>
          </a:xfrm>
        </p:grpSpPr>
        <p:grpSp>
          <p:nvGrpSpPr>
            <p:cNvPr id="219" name="Google Shape;219;p15">
              <a:extLst>
                <a:ext uri="{FF2B5EF4-FFF2-40B4-BE49-F238E27FC236}">
                  <a16:creationId xmlns:a16="http://schemas.microsoft.com/office/drawing/2014/main" id="{4653561E-8572-D986-79CF-8411FE72B844}"/>
                </a:ext>
              </a:extLst>
            </p:cNvPr>
            <p:cNvGrpSpPr/>
            <p:nvPr/>
          </p:nvGrpSpPr>
          <p:grpSpPr>
            <a:xfrm>
              <a:off x="132250" y="164998"/>
              <a:ext cx="998267" cy="916377"/>
              <a:chOff x="0" y="-47625"/>
              <a:chExt cx="812800" cy="746125"/>
            </a:xfrm>
          </p:grpSpPr>
          <p:sp>
            <p:nvSpPr>
              <p:cNvPr id="220" name="Google Shape;220;p15">
                <a:extLst>
                  <a:ext uri="{FF2B5EF4-FFF2-40B4-BE49-F238E27FC236}">
                    <a16:creationId xmlns:a16="http://schemas.microsoft.com/office/drawing/2014/main" id="{0DA503BD-5B02-1672-9A8C-E7AEC1F74D3D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21" name="Google Shape;221;p15">
                <a:extLst>
                  <a:ext uri="{FF2B5EF4-FFF2-40B4-BE49-F238E27FC236}">
                    <a16:creationId xmlns:a16="http://schemas.microsoft.com/office/drawing/2014/main" id="{B66A5A38-0599-A38B-AB83-3D831EF5326A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2" name="Google Shape;222;p15">
              <a:extLst>
                <a:ext uri="{FF2B5EF4-FFF2-40B4-BE49-F238E27FC236}">
                  <a16:creationId xmlns:a16="http://schemas.microsoft.com/office/drawing/2014/main" id="{C017053C-65C8-55CD-CC69-E01909F5A330}"/>
                </a:ext>
              </a:extLst>
            </p:cNvPr>
            <p:cNvGrpSpPr/>
            <p:nvPr/>
          </p:nvGrpSpPr>
          <p:grpSpPr>
            <a:xfrm>
              <a:off x="0" y="-60012"/>
              <a:ext cx="1024208" cy="940191"/>
              <a:chOff x="0" y="-47625"/>
              <a:chExt cx="812800" cy="746125"/>
            </a:xfrm>
          </p:grpSpPr>
          <p:sp>
            <p:nvSpPr>
              <p:cNvPr id="223" name="Google Shape;223;p15">
                <a:extLst>
                  <a:ext uri="{FF2B5EF4-FFF2-40B4-BE49-F238E27FC236}">
                    <a16:creationId xmlns:a16="http://schemas.microsoft.com/office/drawing/2014/main" id="{0D1AC36F-2CD3-4A89-F7C2-181E0F9B59A2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>
                <a:gsLst>
                  <a:gs pos="0">
                    <a:srgbClr val="0097B2"/>
                  </a:gs>
                  <a:gs pos="100000">
                    <a:srgbClr val="7ED957"/>
                  </a:gs>
                </a:gsLst>
                <a:lin ang="0" scaled="0"/>
              </a:gradFill>
              <a:ln>
                <a:noFill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24" name="Google Shape;224;p15">
                <a:extLst>
                  <a:ext uri="{FF2B5EF4-FFF2-40B4-BE49-F238E27FC236}">
                    <a16:creationId xmlns:a16="http://schemas.microsoft.com/office/drawing/2014/main" id="{EA11D2A5-1BD1-19C3-E867-4334AF842F2A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25" name="Google Shape;225;p15">
            <a:extLst>
              <a:ext uri="{FF2B5EF4-FFF2-40B4-BE49-F238E27FC236}">
                <a16:creationId xmlns:a16="http://schemas.microsoft.com/office/drawing/2014/main" id="{FCCADE24-39D5-30C8-66C2-26058F572007}"/>
              </a:ext>
            </a:extLst>
          </p:cNvPr>
          <p:cNvGrpSpPr/>
          <p:nvPr/>
        </p:nvGrpSpPr>
        <p:grpSpPr>
          <a:xfrm>
            <a:off x="2713178" y="8949950"/>
            <a:ext cx="847888" cy="856040"/>
            <a:chOff x="0" y="-60012"/>
            <a:chExt cx="1130517" cy="1141387"/>
          </a:xfrm>
        </p:grpSpPr>
        <p:grpSp>
          <p:nvGrpSpPr>
            <p:cNvPr id="226" name="Google Shape;226;p15">
              <a:extLst>
                <a:ext uri="{FF2B5EF4-FFF2-40B4-BE49-F238E27FC236}">
                  <a16:creationId xmlns:a16="http://schemas.microsoft.com/office/drawing/2014/main" id="{543D1AE4-FA29-4CCE-83BB-37B65A1312DB}"/>
                </a:ext>
              </a:extLst>
            </p:cNvPr>
            <p:cNvGrpSpPr/>
            <p:nvPr/>
          </p:nvGrpSpPr>
          <p:grpSpPr>
            <a:xfrm>
              <a:off x="132250" y="164998"/>
              <a:ext cx="998267" cy="916377"/>
              <a:chOff x="0" y="-47625"/>
              <a:chExt cx="812800" cy="746125"/>
            </a:xfrm>
          </p:grpSpPr>
          <p:sp>
            <p:nvSpPr>
              <p:cNvPr id="227" name="Google Shape;227;p15">
                <a:extLst>
                  <a:ext uri="{FF2B5EF4-FFF2-40B4-BE49-F238E27FC236}">
                    <a16:creationId xmlns:a16="http://schemas.microsoft.com/office/drawing/2014/main" id="{AC4C73BC-2AE3-A091-4274-4910AA938F44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28" name="Google Shape;228;p15">
                <a:extLst>
                  <a:ext uri="{FF2B5EF4-FFF2-40B4-BE49-F238E27FC236}">
                    <a16:creationId xmlns:a16="http://schemas.microsoft.com/office/drawing/2014/main" id="{C4380E23-716F-ABDD-E8DF-0045FBFF2C9F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9" name="Google Shape;229;p15">
              <a:extLst>
                <a:ext uri="{FF2B5EF4-FFF2-40B4-BE49-F238E27FC236}">
                  <a16:creationId xmlns:a16="http://schemas.microsoft.com/office/drawing/2014/main" id="{0EBD3A3C-AE73-6B5A-7AE5-03442EFE7210}"/>
                </a:ext>
              </a:extLst>
            </p:cNvPr>
            <p:cNvGrpSpPr/>
            <p:nvPr/>
          </p:nvGrpSpPr>
          <p:grpSpPr>
            <a:xfrm>
              <a:off x="0" y="-60012"/>
              <a:ext cx="1024208" cy="940191"/>
              <a:chOff x="0" y="-47625"/>
              <a:chExt cx="812800" cy="746125"/>
            </a:xfrm>
          </p:grpSpPr>
          <p:sp>
            <p:nvSpPr>
              <p:cNvPr id="230" name="Google Shape;230;p15">
                <a:extLst>
                  <a:ext uri="{FF2B5EF4-FFF2-40B4-BE49-F238E27FC236}">
                    <a16:creationId xmlns:a16="http://schemas.microsoft.com/office/drawing/2014/main" id="{106FA46E-2F96-1C62-FA68-4515B0327180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>
                <a:gsLst>
                  <a:gs pos="0">
                    <a:srgbClr val="0097B2"/>
                  </a:gs>
                  <a:gs pos="100000">
                    <a:srgbClr val="7ED957"/>
                  </a:gs>
                </a:gsLst>
                <a:lin ang="0" scaled="0"/>
              </a:gradFill>
              <a:ln>
                <a:noFill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31" name="Google Shape;231;p15">
                <a:extLst>
                  <a:ext uri="{FF2B5EF4-FFF2-40B4-BE49-F238E27FC236}">
                    <a16:creationId xmlns:a16="http://schemas.microsoft.com/office/drawing/2014/main" id="{AC2495A7-67A0-51F2-5C9E-BA26E6D99CFC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" name="Google Shape;444;p21">
            <a:extLst>
              <a:ext uri="{FF2B5EF4-FFF2-40B4-BE49-F238E27FC236}">
                <a16:creationId xmlns:a16="http://schemas.microsoft.com/office/drawing/2014/main" id="{073E6E93-A513-82B1-5C41-8104CABCF551}"/>
              </a:ext>
            </a:extLst>
          </p:cNvPr>
          <p:cNvSpPr txBox="1"/>
          <p:nvPr/>
        </p:nvSpPr>
        <p:spPr>
          <a:xfrm>
            <a:off x="15318191" y="221452"/>
            <a:ext cx="2969809" cy="886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i="0" u="none" strike="noStrike" cap="none" dirty="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Proxy</a:t>
            </a:r>
          </a:p>
        </p:txBody>
      </p:sp>
    </p:spTree>
    <p:extLst>
      <p:ext uri="{BB962C8B-B14F-4D97-AF65-F5344CB8AC3E}">
        <p14:creationId xmlns:p14="http://schemas.microsoft.com/office/powerpoint/2010/main" val="4050864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29B2"/>
        </a:solidFill>
        <a:effectLst/>
      </p:bgPr>
    </p:bg>
    <p:spTree>
      <p:nvGrpSpPr>
        <p:cNvPr id="1" name="Shape 193">
          <a:extLst>
            <a:ext uri="{FF2B5EF4-FFF2-40B4-BE49-F238E27FC236}">
              <a16:creationId xmlns:a16="http://schemas.microsoft.com/office/drawing/2014/main" id="{EC2027A5-7CD2-5340-D8C3-282E662049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5">
            <a:extLst>
              <a:ext uri="{FF2B5EF4-FFF2-40B4-BE49-F238E27FC236}">
                <a16:creationId xmlns:a16="http://schemas.microsoft.com/office/drawing/2014/main" id="{10696994-A71A-8B25-D8C7-C55DB959C099}"/>
              </a:ext>
            </a:extLst>
          </p:cNvPr>
          <p:cNvSpPr/>
          <p:nvPr/>
        </p:nvSpPr>
        <p:spPr>
          <a:xfrm rot="-3278844">
            <a:off x="-7521576" y="-4684086"/>
            <a:ext cx="14357351" cy="9368172"/>
          </a:xfrm>
          <a:custGeom>
            <a:avLst/>
            <a:gdLst/>
            <a:ahLst/>
            <a:cxnLst/>
            <a:rect l="l" t="t" r="r" b="b"/>
            <a:pathLst>
              <a:path w="14357351" h="9368172" extrusionOk="0">
                <a:moveTo>
                  <a:pt x="0" y="0"/>
                </a:moveTo>
                <a:lnTo>
                  <a:pt x="14357352" y="0"/>
                </a:lnTo>
                <a:lnTo>
                  <a:pt x="14357352" y="9368172"/>
                </a:lnTo>
                <a:lnTo>
                  <a:pt x="0" y="9368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199" name="Google Shape;199;p15">
            <a:extLst>
              <a:ext uri="{FF2B5EF4-FFF2-40B4-BE49-F238E27FC236}">
                <a16:creationId xmlns:a16="http://schemas.microsoft.com/office/drawing/2014/main" id="{9D177D1D-E125-0C7D-0E78-AB8A7FF7E7B3}"/>
              </a:ext>
            </a:extLst>
          </p:cNvPr>
          <p:cNvSpPr/>
          <p:nvPr/>
        </p:nvSpPr>
        <p:spPr>
          <a:xfrm rot="7599151">
            <a:off x="12214224" y="4265864"/>
            <a:ext cx="14357351" cy="9368172"/>
          </a:xfrm>
          <a:custGeom>
            <a:avLst/>
            <a:gdLst/>
            <a:ahLst/>
            <a:cxnLst/>
            <a:rect l="l" t="t" r="r" b="b"/>
            <a:pathLst>
              <a:path w="14357351" h="9368172" extrusionOk="0">
                <a:moveTo>
                  <a:pt x="0" y="0"/>
                </a:moveTo>
                <a:lnTo>
                  <a:pt x="14357352" y="0"/>
                </a:lnTo>
                <a:lnTo>
                  <a:pt x="14357352" y="9368172"/>
                </a:lnTo>
                <a:lnTo>
                  <a:pt x="0" y="9368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209" name="Google Shape;209;p15">
            <a:extLst>
              <a:ext uri="{FF2B5EF4-FFF2-40B4-BE49-F238E27FC236}">
                <a16:creationId xmlns:a16="http://schemas.microsoft.com/office/drawing/2014/main" id="{36928C8F-8409-B3D8-D17B-834B16A38FFD}"/>
              </a:ext>
            </a:extLst>
          </p:cNvPr>
          <p:cNvSpPr/>
          <p:nvPr/>
        </p:nvSpPr>
        <p:spPr>
          <a:xfrm>
            <a:off x="3346508" y="4145197"/>
            <a:ext cx="1443419" cy="1443419"/>
          </a:xfrm>
          <a:custGeom>
            <a:avLst/>
            <a:gdLst/>
            <a:ahLst/>
            <a:cxnLst/>
            <a:rect l="l" t="t" r="r" b="b"/>
            <a:pathLst>
              <a:path w="1443419" h="1443419" extrusionOk="0">
                <a:moveTo>
                  <a:pt x="0" y="0"/>
                </a:moveTo>
                <a:lnTo>
                  <a:pt x="1443420" y="0"/>
                </a:lnTo>
                <a:lnTo>
                  <a:pt x="1443420" y="1443419"/>
                </a:lnTo>
                <a:lnTo>
                  <a:pt x="0" y="144341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216" name="Google Shape;216;p15">
            <a:extLst>
              <a:ext uri="{FF2B5EF4-FFF2-40B4-BE49-F238E27FC236}">
                <a16:creationId xmlns:a16="http://schemas.microsoft.com/office/drawing/2014/main" id="{3DE8168F-E142-CF30-56DF-377C0054CBEC}"/>
              </a:ext>
            </a:extLst>
          </p:cNvPr>
          <p:cNvSpPr txBox="1"/>
          <p:nvPr/>
        </p:nvSpPr>
        <p:spPr>
          <a:xfrm>
            <a:off x="2461106" y="2503182"/>
            <a:ext cx="13365788" cy="47274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b="1" i="0" u="none" strike="noStrike" cap="none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Flask viene configurato per funzionare mediante HTTPS tramite il parametro:</a:t>
            </a: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it-IT" sz="3200" b="1" i="0" u="none" strike="noStrike" cap="none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1" u="none" strike="noStrike" cap="none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ssl_context=('Config/localhost.crt', 'Config/private_key.key’)</a:t>
            </a: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3200" b="1" i="1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Questo significa che tutta la comunicazione tra il client (browser) e il server è criptata, proteggendo i dati sensibili </a:t>
            </a: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(come le credenziali di accesso) da eventuali intercettazioni</a:t>
            </a:r>
            <a:r>
              <a:rPr lang="en-US" sz="32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lang="it-IT" sz="3200" b="1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218" name="Google Shape;218;p15">
            <a:extLst>
              <a:ext uri="{FF2B5EF4-FFF2-40B4-BE49-F238E27FC236}">
                <a16:creationId xmlns:a16="http://schemas.microsoft.com/office/drawing/2014/main" id="{6EBB9C18-8197-194D-B75D-C16F6483F448}"/>
              </a:ext>
            </a:extLst>
          </p:cNvPr>
          <p:cNvGrpSpPr/>
          <p:nvPr/>
        </p:nvGrpSpPr>
        <p:grpSpPr>
          <a:xfrm>
            <a:off x="14759510" y="299501"/>
            <a:ext cx="847888" cy="856040"/>
            <a:chOff x="0" y="-60012"/>
            <a:chExt cx="1130517" cy="1141387"/>
          </a:xfrm>
        </p:grpSpPr>
        <p:grpSp>
          <p:nvGrpSpPr>
            <p:cNvPr id="219" name="Google Shape;219;p15">
              <a:extLst>
                <a:ext uri="{FF2B5EF4-FFF2-40B4-BE49-F238E27FC236}">
                  <a16:creationId xmlns:a16="http://schemas.microsoft.com/office/drawing/2014/main" id="{BE6300EF-C1FB-1471-A8EA-61A8B71711A9}"/>
                </a:ext>
              </a:extLst>
            </p:cNvPr>
            <p:cNvGrpSpPr/>
            <p:nvPr/>
          </p:nvGrpSpPr>
          <p:grpSpPr>
            <a:xfrm>
              <a:off x="132250" y="164998"/>
              <a:ext cx="998267" cy="916377"/>
              <a:chOff x="0" y="-47625"/>
              <a:chExt cx="812800" cy="746125"/>
            </a:xfrm>
          </p:grpSpPr>
          <p:sp>
            <p:nvSpPr>
              <p:cNvPr id="220" name="Google Shape;220;p15">
                <a:extLst>
                  <a:ext uri="{FF2B5EF4-FFF2-40B4-BE49-F238E27FC236}">
                    <a16:creationId xmlns:a16="http://schemas.microsoft.com/office/drawing/2014/main" id="{BF0EDDEB-D9F0-E794-7E19-1503DB1E88CE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21" name="Google Shape;221;p15">
                <a:extLst>
                  <a:ext uri="{FF2B5EF4-FFF2-40B4-BE49-F238E27FC236}">
                    <a16:creationId xmlns:a16="http://schemas.microsoft.com/office/drawing/2014/main" id="{C5BC552B-AD94-62A0-0B29-3A663915D2EA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2" name="Google Shape;222;p15">
              <a:extLst>
                <a:ext uri="{FF2B5EF4-FFF2-40B4-BE49-F238E27FC236}">
                  <a16:creationId xmlns:a16="http://schemas.microsoft.com/office/drawing/2014/main" id="{9C43E9AE-7B97-A18A-D542-8B9C96261ED0}"/>
                </a:ext>
              </a:extLst>
            </p:cNvPr>
            <p:cNvGrpSpPr/>
            <p:nvPr/>
          </p:nvGrpSpPr>
          <p:grpSpPr>
            <a:xfrm>
              <a:off x="0" y="-60012"/>
              <a:ext cx="1024208" cy="940191"/>
              <a:chOff x="0" y="-47625"/>
              <a:chExt cx="812800" cy="746125"/>
            </a:xfrm>
          </p:grpSpPr>
          <p:sp>
            <p:nvSpPr>
              <p:cNvPr id="223" name="Google Shape;223;p15">
                <a:extLst>
                  <a:ext uri="{FF2B5EF4-FFF2-40B4-BE49-F238E27FC236}">
                    <a16:creationId xmlns:a16="http://schemas.microsoft.com/office/drawing/2014/main" id="{7F983449-24C3-16FF-E1DB-2FC329B5E4A0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>
                <a:gsLst>
                  <a:gs pos="0">
                    <a:srgbClr val="0097B2"/>
                  </a:gs>
                  <a:gs pos="100000">
                    <a:srgbClr val="7ED957"/>
                  </a:gs>
                </a:gsLst>
                <a:lin ang="0" scaled="0"/>
              </a:gradFill>
              <a:ln>
                <a:noFill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24" name="Google Shape;224;p15">
                <a:extLst>
                  <a:ext uri="{FF2B5EF4-FFF2-40B4-BE49-F238E27FC236}">
                    <a16:creationId xmlns:a16="http://schemas.microsoft.com/office/drawing/2014/main" id="{95F0EA5F-2AF0-73C6-50BA-66BE27599643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25" name="Google Shape;225;p15">
            <a:extLst>
              <a:ext uri="{FF2B5EF4-FFF2-40B4-BE49-F238E27FC236}">
                <a16:creationId xmlns:a16="http://schemas.microsoft.com/office/drawing/2014/main" id="{CEF9D60F-FA0A-2418-5288-9423D4EE0EF7}"/>
              </a:ext>
            </a:extLst>
          </p:cNvPr>
          <p:cNvGrpSpPr/>
          <p:nvPr/>
        </p:nvGrpSpPr>
        <p:grpSpPr>
          <a:xfrm>
            <a:off x="2713178" y="8949950"/>
            <a:ext cx="847888" cy="856040"/>
            <a:chOff x="0" y="-60012"/>
            <a:chExt cx="1130517" cy="1141387"/>
          </a:xfrm>
        </p:grpSpPr>
        <p:grpSp>
          <p:nvGrpSpPr>
            <p:cNvPr id="226" name="Google Shape;226;p15">
              <a:extLst>
                <a:ext uri="{FF2B5EF4-FFF2-40B4-BE49-F238E27FC236}">
                  <a16:creationId xmlns:a16="http://schemas.microsoft.com/office/drawing/2014/main" id="{180802FE-CE72-C120-5E9D-2D23A51E49BB}"/>
                </a:ext>
              </a:extLst>
            </p:cNvPr>
            <p:cNvGrpSpPr/>
            <p:nvPr/>
          </p:nvGrpSpPr>
          <p:grpSpPr>
            <a:xfrm>
              <a:off x="132250" y="164998"/>
              <a:ext cx="998267" cy="916377"/>
              <a:chOff x="0" y="-47625"/>
              <a:chExt cx="812800" cy="746125"/>
            </a:xfrm>
          </p:grpSpPr>
          <p:sp>
            <p:nvSpPr>
              <p:cNvPr id="227" name="Google Shape;227;p15">
                <a:extLst>
                  <a:ext uri="{FF2B5EF4-FFF2-40B4-BE49-F238E27FC236}">
                    <a16:creationId xmlns:a16="http://schemas.microsoft.com/office/drawing/2014/main" id="{9054A5FD-1007-FF3A-C1F5-4B0018124AF7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28" name="Google Shape;228;p15">
                <a:extLst>
                  <a:ext uri="{FF2B5EF4-FFF2-40B4-BE49-F238E27FC236}">
                    <a16:creationId xmlns:a16="http://schemas.microsoft.com/office/drawing/2014/main" id="{79D5A8C3-5401-DB65-C84D-DA5511677027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9" name="Google Shape;229;p15">
              <a:extLst>
                <a:ext uri="{FF2B5EF4-FFF2-40B4-BE49-F238E27FC236}">
                  <a16:creationId xmlns:a16="http://schemas.microsoft.com/office/drawing/2014/main" id="{EBEAA827-6644-CF90-B05F-A511515F10E9}"/>
                </a:ext>
              </a:extLst>
            </p:cNvPr>
            <p:cNvGrpSpPr/>
            <p:nvPr/>
          </p:nvGrpSpPr>
          <p:grpSpPr>
            <a:xfrm>
              <a:off x="0" y="-60012"/>
              <a:ext cx="1024208" cy="940191"/>
              <a:chOff x="0" y="-47625"/>
              <a:chExt cx="812800" cy="746125"/>
            </a:xfrm>
          </p:grpSpPr>
          <p:sp>
            <p:nvSpPr>
              <p:cNvPr id="230" name="Google Shape;230;p15">
                <a:extLst>
                  <a:ext uri="{FF2B5EF4-FFF2-40B4-BE49-F238E27FC236}">
                    <a16:creationId xmlns:a16="http://schemas.microsoft.com/office/drawing/2014/main" id="{DB87A8AE-9CC5-9E3C-ABE5-AD21D08633A7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>
                <a:gsLst>
                  <a:gs pos="0">
                    <a:srgbClr val="0097B2"/>
                  </a:gs>
                  <a:gs pos="100000">
                    <a:srgbClr val="7ED957"/>
                  </a:gs>
                </a:gsLst>
                <a:lin ang="0" scaled="0"/>
              </a:gradFill>
              <a:ln>
                <a:noFill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31" name="Google Shape;231;p15">
                <a:extLst>
                  <a:ext uri="{FF2B5EF4-FFF2-40B4-BE49-F238E27FC236}">
                    <a16:creationId xmlns:a16="http://schemas.microsoft.com/office/drawing/2014/main" id="{2DFD8884-5884-E006-0479-B05322590CB5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" name="Google Shape;444;p21">
            <a:extLst>
              <a:ext uri="{FF2B5EF4-FFF2-40B4-BE49-F238E27FC236}">
                <a16:creationId xmlns:a16="http://schemas.microsoft.com/office/drawing/2014/main" id="{5AA23B89-D408-58AD-B190-8285E4BD7A05}"/>
              </a:ext>
            </a:extLst>
          </p:cNvPr>
          <p:cNvSpPr txBox="1"/>
          <p:nvPr/>
        </p:nvSpPr>
        <p:spPr>
          <a:xfrm>
            <a:off x="16079251" y="299501"/>
            <a:ext cx="2198655" cy="886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i="0" u="none" strike="noStrike" cap="none" dirty="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Flask</a:t>
            </a:r>
          </a:p>
        </p:txBody>
      </p:sp>
    </p:spTree>
    <p:extLst>
      <p:ext uri="{BB962C8B-B14F-4D97-AF65-F5344CB8AC3E}">
        <p14:creationId xmlns:p14="http://schemas.microsoft.com/office/powerpoint/2010/main" val="6976075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29B2"/>
        </a:solidFill>
        <a:effectLst/>
      </p:bgPr>
    </p:bg>
    <p:spTree>
      <p:nvGrpSpPr>
        <p:cNvPr id="1" name="Shape 193">
          <a:extLst>
            <a:ext uri="{FF2B5EF4-FFF2-40B4-BE49-F238E27FC236}">
              <a16:creationId xmlns:a16="http://schemas.microsoft.com/office/drawing/2014/main" id="{05E7B46E-B778-804F-EC31-D148A019C2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5">
            <a:extLst>
              <a:ext uri="{FF2B5EF4-FFF2-40B4-BE49-F238E27FC236}">
                <a16:creationId xmlns:a16="http://schemas.microsoft.com/office/drawing/2014/main" id="{B338AD63-0C11-07E4-DFB1-222E98FC3946}"/>
              </a:ext>
            </a:extLst>
          </p:cNvPr>
          <p:cNvSpPr/>
          <p:nvPr/>
        </p:nvSpPr>
        <p:spPr>
          <a:xfrm rot="-3278844">
            <a:off x="-7521576" y="-4684086"/>
            <a:ext cx="14357351" cy="9368172"/>
          </a:xfrm>
          <a:custGeom>
            <a:avLst/>
            <a:gdLst/>
            <a:ahLst/>
            <a:cxnLst/>
            <a:rect l="l" t="t" r="r" b="b"/>
            <a:pathLst>
              <a:path w="14357351" h="9368172" extrusionOk="0">
                <a:moveTo>
                  <a:pt x="0" y="0"/>
                </a:moveTo>
                <a:lnTo>
                  <a:pt x="14357352" y="0"/>
                </a:lnTo>
                <a:lnTo>
                  <a:pt x="14357352" y="9368172"/>
                </a:lnTo>
                <a:lnTo>
                  <a:pt x="0" y="9368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199" name="Google Shape;199;p15">
            <a:extLst>
              <a:ext uri="{FF2B5EF4-FFF2-40B4-BE49-F238E27FC236}">
                <a16:creationId xmlns:a16="http://schemas.microsoft.com/office/drawing/2014/main" id="{3543B956-EB4B-A4AE-479E-CB5A755EC542}"/>
              </a:ext>
            </a:extLst>
          </p:cNvPr>
          <p:cNvSpPr/>
          <p:nvPr/>
        </p:nvSpPr>
        <p:spPr>
          <a:xfrm rot="7599151">
            <a:off x="12214224" y="4265864"/>
            <a:ext cx="14357351" cy="9368172"/>
          </a:xfrm>
          <a:custGeom>
            <a:avLst/>
            <a:gdLst/>
            <a:ahLst/>
            <a:cxnLst/>
            <a:rect l="l" t="t" r="r" b="b"/>
            <a:pathLst>
              <a:path w="14357351" h="9368172" extrusionOk="0">
                <a:moveTo>
                  <a:pt x="0" y="0"/>
                </a:moveTo>
                <a:lnTo>
                  <a:pt x="14357352" y="0"/>
                </a:lnTo>
                <a:lnTo>
                  <a:pt x="14357352" y="9368172"/>
                </a:lnTo>
                <a:lnTo>
                  <a:pt x="0" y="9368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209" name="Google Shape;209;p15">
            <a:extLst>
              <a:ext uri="{FF2B5EF4-FFF2-40B4-BE49-F238E27FC236}">
                <a16:creationId xmlns:a16="http://schemas.microsoft.com/office/drawing/2014/main" id="{38C5C821-6028-FFEE-3683-5D67D70A3FF9}"/>
              </a:ext>
            </a:extLst>
          </p:cNvPr>
          <p:cNvSpPr/>
          <p:nvPr/>
        </p:nvSpPr>
        <p:spPr>
          <a:xfrm>
            <a:off x="3346508" y="4145197"/>
            <a:ext cx="1443419" cy="1443419"/>
          </a:xfrm>
          <a:custGeom>
            <a:avLst/>
            <a:gdLst/>
            <a:ahLst/>
            <a:cxnLst/>
            <a:rect l="l" t="t" r="r" b="b"/>
            <a:pathLst>
              <a:path w="1443419" h="1443419" extrusionOk="0">
                <a:moveTo>
                  <a:pt x="0" y="0"/>
                </a:moveTo>
                <a:lnTo>
                  <a:pt x="1443420" y="0"/>
                </a:lnTo>
                <a:lnTo>
                  <a:pt x="1443420" y="1443419"/>
                </a:lnTo>
                <a:lnTo>
                  <a:pt x="0" y="144341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216" name="Google Shape;216;p15">
            <a:extLst>
              <a:ext uri="{FF2B5EF4-FFF2-40B4-BE49-F238E27FC236}">
                <a16:creationId xmlns:a16="http://schemas.microsoft.com/office/drawing/2014/main" id="{59672BA0-D21A-13A1-19AF-1D410751D84A}"/>
              </a:ext>
            </a:extLst>
          </p:cNvPr>
          <p:cNvSpPr txBox="1"/>
          <p:nvPr/>
        </p:nvSpPr>
        <p:spPr>
          <a:xfrm>
            <a:off x="2461106" y="2484310"/>
            <a:ext cx="13365788" cy="5318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b="1" i="0" u="none" strike="noStrike" cap="none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Le credenziali sono gestite tramite Vault, il quale fa uso di HTTPS come definito nel file di configurazione "</a:t>
            </a:r>
            <a:r>
              <a:rPr lang="it-IT" sz="3200" b="1" i="0" u="none" strike="noStrike" cap="none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vault-config.hcl</a:t>
            </a:r>
            <a:r>
              <a:rPr lang="it-IT" sz="3200" b="1" i="0" u="none" strike="noStrike" cap="none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" mediante la definizione:</a:t>
            </a: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it-IT" sz="3200" b="1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b="1" i="1" u="none" strike="noStrike" cap="none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api_addr</a:t>
            </a:r>
            <a:r>
              <a:rPr lang="it-IT" sz="3200" b="1" i="1" u="none" strike="noStrike" cap="none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= "https://127.0.0.1:8200".</a:t>
            </a: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it-IT" sz="3200" b="1" i="1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Per definire una chiave più sicura per Flask, si è deciso di utilizzare la libreria secrets, che è sicura e progettata per la </a:t>
            </a: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generazione di chiavi segrete.</a:t>
            </a:r>
          </a:p>
        </p:txBody>
      </p:sp>
      <p:grpSp>
        <p:nvGrpSpPr>
          <p:cNvPr id="218" name="Google Shape;218;p15">
            <a:extLst>
              <a:ext uri="{FF2B5EF4-FFF2-40B4-BE49-F238E27FC236}">
                <a16:creationId xmlns:a16="http://schemas.microsoft.com/office/drawing/2014/main" id="{E9C19D8D-0AB6-28B4-60CF-38B8B51BD6EC}"/>
              </a:ext>
            </a:extLst>
          </p:cNvPr>
          <p:cNvGrpSpPr/>
          <p:nvPr/>
        </p:nvGrpSpPr>
        <p:grpSpPr>
          <a:xfrm>
            <a:off x="13931180" y="322729"/>
            <a:ext cx="847888" cy="856040"/>
            <a:chOff x="0" y="-60012"/>
            <a:chExt cx="1130517" cy="1141387"/>
          </a:xfrm>
        </p:grpSpPr>
        <p:grpSp>
          <p:nvGrpSpPr>
            <p:cNvPr id="219" name="Google Shape;219;p15">
              <a:extLst>
                <a:ext uri="{FF2B5EF4-FFF2-40B4-BE49-F238E27FC236}">
                  <a16:creationId xmlns:a16="http://schemas.microsoft.com/office/drawing/2014/main" id="{6AE52222-279A-94DB-F39F-DB251335E71D}"/>
                </a:ext>
              </a:extLst>
            </p:cNvPr>
            <p:cNvGrpSpPr/>
            <p:nvPr/>
          </p:nvGrpSpPr>
          <p:grpSpPr>
            <a:xfrm>
              <a:off x="132250" y="164998"/>
              <a:ext cx="998267" cy="916377"/>
              <a:chOff x="0" y="-47625"/>
              <a:chExt cx="812800" cy="746125"/>
            </a:xfrm>
          </p:grpSpPr>
          <p:sp>
            <p:nvSpPr>
              <p:cNvPr id="220" name="Google Shape;220;p15">
                <a:extLst>
                  <a:ext uri="{FF2B5EF4-FFF2-40B4-BE49-F238E27FC236}">
                    <a16:creationId xmlns:a16="http://schemas.microsoft.com/office/drawing/2014/main" id="{119B9EED-AC82-8729-C527-4DE6C7D85C8B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21" name="Google Shape;221;p15">
                <a:extLst>
                  <a:ext uri="{FF2B5EF4-FFF2-40B4-BE49-F238E27FC236}">
                    <a16:creationId xmlns:a16="http://schemas.microsoft.com/office/drawing/2014/main" id="{74745B05-E28B-A137-CFE9-753B182999CC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2" name="Google Shape;222;p15">
              <a:extLst>
                <a:ext uri="{FF2B5EF4-FFF2-40B4-BE49-F238E27FC236}">
                  <a16:creationId xmlns:a16="http://schemas.microsoft.com/office/drawing/2014/main" id="{8ABBDA9D-660C-BD0F-94BF-A72A31BBE4E9}"/>
                </a:ext>
              </a:extLst>
            </p:cNvPr>
            <p:cNvGrpSpPr/>
            <p:nvPr/>
          </p:nvGrpSpPr>
          <p:grpSpPr>
            <a:xfrm>
              <a:off x="0" y="-60012"/>
              <a:ext cx="1024208" cy="940191"/>
              <a:chOff x="0" y="-47625"/>
              <a:chExt cx="812800" cy="746125"/>
            </a:xfrm>
          </p:grpSpPr>
          <p:sp>
            <p:nvSpPr>
              <p:cNvPr id="223" name="Google Shape;223;p15">
                <a:extLst>
                  <a:ext uri="{FF2B5EF4-FFF2-40B4-BE49-F238E27FC236}">
                    <a16:creationId xmlns:a16="http://schemas.microsoft.com/office/drawing/2014/main" id="{5ECF97E1-090F-FA17-4567-156E0D8791A3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>
                <a:gsLst>
                  <a:gs pos="0">
                    <a:srgbClr val="0097B2"/>
                  </a:gs>
                  <a:gs pos="100000">
                    <a:srgbClr val="7ED957"/>
                  </a:gs>
                </a:gsLst>
                <a:lin ang="0" scaled="0"/>
              </a:gradFill>
              <a:ln>
                <a:noFill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24" name="Google Shape;224;p15">
                <a:extLst>
                  <a:ext uri="{FF2B5EF4-FFF2-40B4-BE49-F238E27FC236}">
                    <a16:creationId xmlns:a16="http://schemas.microsoft.com/office/drawing/2014/main" id="{AD685755-DFE3-88A0-44C5-F674C7E3F599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25" name="Google Shape;225;p15">
            <a:extLst>
              <a:ext uri="{FF2B5EF4-FFF2-40B4-BE49-F238E27FC236}">
                <a16:creationId xmlns:a16="http://schemas.microsoft.com/office/drawing/2014/main" id="{D557EC88-D7F6-F3C2-2B3C-A54C0ADC54BB}"/>
              </a:ext>
            </a:extLst>
          </p:cNvPr>
          <p:cNvGrpSpPr/>
          <p:nvPr/>
        </p:nvGrpSpPr>
        <p:grpSpPr>
          <a:xfrm>
            <a:off x="2713178" y="8949950"/>
            <a:ext cx="847888" cy="856040"/>
            <a:chOff x="0" y="-60012"/>
            <a:chExt cx="1130517" cy="1141387"/>
          </a:xfrm>
        </p:grpSpPr>
        <p:grpSp>
          <p:nvGrpSpPr>
            <p:cNvPr id="226" name="Google Shape;226;p15">
              <a:extLst>
                <a:ext uri="{FF2B5EF4-FFF2-40B4-BE49-F238E27FC236}">
                  <a16:creationId xmlns:a16="http://schemas.microsoft.com/office/drawing/2014/main" id="{EC12315A-0998-D0F1-280C-80F300C9A088}"/>
                </a:ext>
              </a:extLst>
            </p:cNvPr>
            <p:cNvGrpSpPr/>
            <p:nvPr/>
          </p:nvGrpSpPr>
          <p:grpSpPr>
            <a:xfrm>
              <a:off x="132250" y="164998"/>
              <a:ext cx="998267" cy="916377"/>
              <a:chOff x="0" y="-47625"/>
              <a:chExt cx="812800" cy="746125"/>
            </a:xfrm>
          </p:grpSpPr>
          <p:sp>
            <p:nvSpPr>
              <p:cNvPr id="227" name="Google Shape;227;p15">
                <a:extLst>
                  <a:ext uri="{FF2B5EF4-FFF2-40B4-BE49-F238E27FC236}">
                    <a16:creationId xmlns:a16="http://schemas.microsoft.com/office/drawing/2014/main" id="{8C1382D3-4E6D-BFA7-F655-D9D1373BCDE6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28" name="Google Shape;228;p15">
                <a:extLst>
                  <a:ext uri="{FF2B5EF4-FFF2-40B4-BE49-F238E27FC236}">
                    <a16:creationId xmlns:a16="http://schemas.microsoft.com/office/drawing/2014/main" id="{03DD84DE-46D5-8BBC-BFA4-D4505FEADA12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9" name="Google Shape;229;p15">
              <a:extLst>
                <a:ext uri="{FF2B5EF4-FFF2-40B4-BE49-F238E27FC236}">
                  <a16:creationId xmlns:a16="http://schemas.microsoft.com/office/drawing/2014/main" id="{B9A7A953-869C-4FBA-DEC8-47E66088C557}"/>
                </a:ext>
              </a:extLst>
            </p:cNvPr>
            <p:cNvGrpSpPr/>
            <p:nvPr/>
          </p:nvGrpSpPr>
          <p:grpSpPr>
            <a:xfrm>
              <a:off x="0" y="-60012"/>
              <a:ext cx="1024208" cy="940191"/>
              <a:chOff x="0" y="-47625"/>
              <a:chExt cx="812800" cy="746125"/>
            </a:xfrm>
          </p:grpSpPr>
          <p:sp>
            <p:nvSpPr>
              <p:cNvPr id="230" name="Google Shape;230;p15">
                <a:extLst>
                  <a:ext uri="{FF2B5EF4-FFF2-40B4-BE49-F238E27FC236}">
                    <a16:creationId xmlns:a16="http://schemas.microsoft.com/office/drawing/2014/main" id="{6416DDF7-9642-598D-EC7C-2215141427BB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>
                <a:gsLst>
                  <a:gs pos="0">
                    <a:srgbClr val="0097B2"/>
                  </a:gs>
                  <a:gs pos="100000">
                    <a:srgbClr val="7ED957"/>
                  </a:gs>
                </a:gsLst>
                <a:lin ang="0" scaled="0"/>
              </a:gradFill>
              <a:ln>
                <a:noFill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31" name="Google Shape;231;p15">
                <a:extLst>
                  <a:ext uri="{FF2B5EF4-FFF2-40B4-BE49-F238E27FC236}">
                    <a16:creationId xmlns:a16="http://schemas.microsoft.com/office/drawing/2014/main" id="{44317BD4-9092-63D5-7CA1-90E3BE48BE42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" name="Google Shape;444;p21">
            <a:extLst>
              <a:ext uri="{FF2B5EF4-FFF2-40B4-BE49-F238E27FC236}">
                <a16:creationId xmlns:a16="http://schemas.microsoft.com/office/drawing/2014/main" id="{D9395446-9FC9-D0A1-5A20-2BAE6C3E37FE}"/>
              </a:ext>
            </a:extLst>
          </p:cNvPr>
          <p:cNvSpPr txBox="1"/>
          <p:nvPr/>
        </p:nvSpPr>
        <p:spPr>
          <a:xfrm>
            <a:off x="14969701" y="322729"/>
            <a:ext cx="3324794" cy="886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i="0" u="none" strike="noStrike" cap="none" dirty="0" err="1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Sicurezza</a:t>
            </a:r>
            <a:endParaRPr lang="en-US" sz="4800" b="1" i="0" u="none" strike="noStrike" cap="none" dirty="0">
              <a:solidFill>
                <a:srgbClr val="FFFFFF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</p:spTree>
    <p:extLst>
      <p:ext uri="{BB962C8B-B14F-4D97-AF65-F5344CB8AC3E}">
        <p14:creationId xmlns:p14="http://schemas.microsoft.com/office/powerpoint/2010/main" val="35064165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29B2"/>
        </a:solidFill>
        <a:effectLst/>
      </p:bgPr>
    </p:bg>
    <p:spTree>
      <p:nvGrpSpPr>
        <p:cNvPr id="1" name="Shape 193">
          <a:extLst>
            <a:ext uri="{FF2B5EF4-FFF2-40B4-BE49-F238E27FC236}">
              <a16:creationId xmlns:a16="http://schemas.microsoft.com/office/drawing/2014/main" id="{A987C529-CDEE-A81D-C574-B4AA30D64E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5">
            <a:extLst>
              <a:ext uri="{FF2B5EF4-FFF2-40B4-BE49-F238E27FC236}">
                <a16:creationId xmlns:a16="http://schemas.microsoft.com/office/drawing/2014/main" id="{50162333-995E-7333-C572-6EDA5E362DCE}"/>
              </a:ext>
            </a:extLst>
          </p:cNvPr>
          <p:cNvSpPr/>
          <p:nvPr/>
        </p:nvSpPr>
        <p:spPr>
          <a:xfrm rot="-3278844">
            <a:off x="-7521576" y="-4684086"/>
            <a:ext cx="14357351" cy="9368172"/>
          </a:xfrm>
          <a:custGeom>
            <a:avLst/>
            <a:gdLst/>
            <a:ahLst/>
            <a:cxnLst/>
            <a:rect l="l" t="t" r="r" b="b"/>
            <a:pathLst>
              <a:path w="14357351" h="9368172" extrusionOk="0">
                <a:moveTo>
                  <a:pt x="0" y="0"/>
                </a:moveTo>
                <a:lnTo>
                  <a:pt x="14357352" y="0"/>
                </a:lnTo>
                <a:lnTo>
                  <a:pt x="14357352" y="9368172"/>
                </a:lnTo>
                <a:lnTo>
                  <a:pt x="0" y="9368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199" name="Google Shape;199;p15">
            <a:extLst>
              <a:ext uri="{FF2B5EF4-FFF2-40B4-BE49-F238E27FC236}">
                <a16:creationId xmlns:a16="http://schemas.microsoft.com/office/drawing/2014/main" id="{629AE24A-DD7F-95CF-C6B7-A4D7917B7786}"/>
              </a:ext>
            </a:extLst>
          </p:cNvPr>
          <p:cNvSpPr/>
          <p:nvPr/>
        </p:nvSpPr>
        <p:spPr>
          <a:xfrm rot="7599151">
            <a:off x="12214224" y="4265864"/>
            <a:ext cx="14357351" cy="9368172"/>
          </a:xfrm>
          <a:custGeom>
            <a:avLst/>
            <a:gdLst/>
            <a:ahLst/>
            <a:cxnLst/>
            <a:rect l="l" t="t" r="r" b="b"/>
            <a:pathLst>
              <a:path w="14357351" h="9368172" extrusionOk="0">
                <a:moveTo>
                  <a:pt x="0" y="0"/>
                </a:moveTo>
                <a:lnTo>
                  <a:pt x="14357352" y="0"/>
                </a:lnTo>
                <a:lnTo>
                  <a:pt x="14357352" y="9368172"/>
                </a:lnTo>
                <a:lnTo>
                  <a:pt x="0" y="9368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209" name="Google Shape;209;p15">
            <a:extLst>
              <a:ext uri="{FF2B5EF4-FFF2-40B4-BE49-F238E27FC236}">
                <a16:creationId xmlns:a16="http://schemas.microsoft.com/office/drawing/2014/main" id="{22897965-4EE2-8A84-E893-8762571EEFDF}"/>
              </a:ext>
            </a:extLst>
          </p:cNvPr>
          <p:cNvSpPr/>
          <p:nvPr/>
        </p:nvSpPr>
        <p:spPr>
          <a:xfrm>
            <a:off x="3346508" y="4145197"/>
            <a:ext cx="1443419" cy="1443419"/>
          </a:xfrm>
          <a:custGeom>
            <a:avLst/>
            <a:gdLst/>
            <a:ahLst/>
            <a:cxnLst/>
            <a:rect l="l" t="t" r="r" b="b"/>
            <a:pathLst>
              <a:path w="1443419" h="1443419" extrusionOk="0">
                <a:moveTo>
                  <a:pt x="0" y="0"/>
                </a:moveTo>
                <a:lnTo>
                  <a:pt x="1443420" y="0"/>
                </a:lnTo>
                <a:lnTo>
                  <a:pt x="1443420" y="1443419"/>
                </a:lnTo>
                <a:lnTo>
                  <a:pt x="0" y="144341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216" name="Google Shape;216;p15">
            <a:extLst>
              <a:ext uri="{FF2B5EF4-FFF2-40B4-BE49-F238E27FC236}">
                <a16:creationId xmlns:a16="http://schemas.microsoft.com/office/drawing/2014/main" id="{59D7667B-17E8-3DF2-D248-C25A7BA2AA80}"/>
              </a:ext>
            </a:extLst>
          </p:cNvPr>
          <p:cNvSpPr txBox="1"/>
          <p:nvPr/>
        </p:nvSpPr>
        <p:spPr>
          <a:xfrm>
            <a:off x="2287055" y="2039542"/>
            <a:ext cx="13365788" cy="5909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b="1" i="0" u="none" strike="noStrike" cap="none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Vault è stato configurato per funzionare con il metodo userpass, definendo così gli utenti sulla base di username e password. In particolare, sono stati definiti due tipi di utenti: </a:t>
            </a:r>
            <a:endParaRPr lang="it-IT" sz="3200" b="1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marR="0" lvl="0" indent="-4572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it-IT" sz="3200" b="1" i="0" u="none" strike="noStrike" cap="none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Admin</a:t>
            </a:r>
          </a:p>
          <a:p>
            <a:pPr marL="457200" marR="0" lvl="0" indent="-4572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it-IT" sz="32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</a:t>
            </a:r>
            <a:r>
              <a:rPr lang="it-IT" sz="3200" b="1" i="0" u="none" strike="noStrike" cap="none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tandard</a:t>
            </a:r>
          </a:p>
          <a:p>
            <a:pPr marL="457200" marR="0" lvl="0" indent="-4572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it-IT" sz="3200" b="1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R="0" lvl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r>
              <a:rPr lang="it-IT" sz="3200" b="1" i="0" u="none" strike="noStrike" cap="none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 permessi degli utent</a:t>
            </a:r>
            <a:r>
              <a:rPr lang="it-IT" sz="32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 sono stati definiti mediante le policy .</a:t>
            </a:r>
            <a:r>
              <a:rPr lang="it-IT" sz="3200" b="1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hcl</a:t>
            </a:r>
            <a:r>
              <a:rPr lang="it-IT" sz="32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di Vault.</a:t>
            </a:r>
          </a:p>
          <a:p>
            <a:pPr marR="0" lvl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endParaRPr lang="it-IT" sz="3200" b="1" i="0" u="none" strike="noStrike" cap="none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R="0" lvl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r>
              <a:rPr lang="it-IT" sz="3200" b="1" u="sng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/>
                <a:ea typeface="Open Sans"/>
                <a:cs typeface="Open Sans"/>
                <a:sym typeface="Open Sans"/>
              </a:rPr>
              <a:t>Ma cos’è e come funziona Vault?</a:t>
            </a:r>
            <a:endParaRPr lang="it-IT" sz="3200" b="1" i="0" u="sng" strike="noStrike" cap="none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218" name="Google Shape;218;p15">
            <a:extLst>
              <a:ext uri="{FF2B5EF4-FFF2-40B4-BE49-F238E27FC236}">
                <a16:creationId xmlns:a16="http://schemas.microsoft.com/office/drawing/2014/main" id="{FBFA2E0C-03BB-C198-62B0-0AFF526EEB69}"/>
              </a:ext>
            </a:extLst>
          </p:cNvPr>
          <p:cNvGrpSpPr/>
          <p:nvPr/>
        </p:nvGrpSpPr>
        <p:grpSpPr>
          <a:xfrm>
            <a:off x="15100986" y="203265"/>
            <a:ext cx="847888" cy="856040"/>
            <a:chOff x="0" y="-60012"/>
            <a:chExt cx="1130517" cy="1141387"/>
          </a:xfrm>
        </p:grpSpPr>
        <p:grpSp>
          <p:nvGrpSpPr>
            <p:cNvPr id="219" name="Google Shape;219;p15">
              <a:extLst>
                <a:ext uri="{FF2B5EF4-FFF2-40B4-BE49-F238E27FC236}">
                  <a16:creationId xmlns:a16="http://schemas.microsoft.com/office/drawing/2014/main" id="{35BAA7CC-4AF8-AA8F-3160-6EFAEAA963E4}"/>
                </a:ext>
              </a:extLst>
            </p:cNvPr>
            <p:cNvGrpSpPr/>
            <p:nvPr/>
          </p:nvGrpSpPr>
          <p:grpSpPr>
            <a:xfrm>
              <a:off x="132250" y="164998"/>
              <a:ext cx="998267" cy="916377"/>
              <a:chOff x="0" y="-47625"/>
              <a:chExt cx="812800" cy="746125"/>
            </a:xfrm>
          </p:grpSpPr>
          <p:sp>
            <p:nvSpPr>
              <p:cNvPr id="220" name="Google Shape;220;p15">
                <a:extLst>
                  <a:ext uri="{FF2B5EF4-FFF2-40B4-BE49-F238E27FC236}">
                    <a16:creationId xmlns:a16="http://schemas.microsoft.com/office/drawing/2014/main" id="{B5669BF3-A5E4-B380-86F7-FE1A7F1D920C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21" name="Google Shape;221;p15">
                <a:extLst>
                  <a:ext uri="{FF2B5EF4-FFF2-40B4-BE49-F238E27FC236}">
                    <a16:creationId xmlns:a16="http://schemas.microsoft.com/office/drawing/2014/main" id="{D62013F3-611F-8612-A18B-520E4045FEAB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2" name="Google Shape;222;p15">
              <a:extLst>
                <a:ext uri="{FF2B5EF4-FFF2-40B4-BE49-F238E27FC236}">
                  <a16:creationId xmlns:a16="http://schemas.microsoft.com/office/drawing/2014/main" id="{8DD3BE18-5066-A2AE-5FE9-F49D2A0FDB38}"/>
                </a:ext>
              </a:extLst>
            </p:cNvPr>
            <p:cNvGrpSpPr/>
            <p:nvPr/>
          </p:nvGrpSpPr>
          <p:grpSpPr>
            <a:xfrm>
              <a:off x="0" y="-60012"/>
              <a:ext cx="1024208" cy="940191"/>
              <a:chOff x="0" y="-47625"/>
              <a:chExt cx="812800" cy="746125"/>
            </a:xfrm>
          </p:grpSpPr>
          <p:sp>
            <p:nvSpPr>
              <p:cNvPr id="223" name="Google Shape;223;p15">
                <a:extLst>
                  <a:ext uri="{FF2B5EF4-FFF2-40B4-BE49-F238E27FC236}">
                    <a16:creationId xmlns:a16="http://schemas.microsoft.com/office/drawing/2014/main" id="{11CAA002-7FF5-EF91-5A65-64743C879916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>
                <a:gsLst>
                  <a:gs pos="0">
                    <a:srgbClr val="0097B2"/>
                  </a:gs>
                  <a:gs pos="100000">
                    <a:srgbClr val="7ED957"/>
                  </a:gs>
                </a:gsLst>
                <a:lin ang="0" scaled="0"/>
              </a:gradFill>
              <a:ln>
                <a:noFill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24" name="Google Shape;224;p15">
                <a:extLst>
                  <a:ext uri="{FF2B5EF4-FFF2-40B4-BE49-F238E27FC236}">
                    <a16:creationId xmlns:a16="http://schemas.microsoft.com/office/drawing/2014/main" id="{A41405D5-1000-C44E-36FA-CCDF2EB7C2F5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25" name="Google Shape;225;p15">
            <a:extLst>
              <a:ext uri="{FF2B5EF4-FFF2-40B4-BE49-F238E27FC236}">
                <a16:creationId xmlns:a16="http://schemas.microsoft.com/office/drawing/2014/main" id="{F5C60782-F4D0-3ED7-1781-D1D0E0D626E5}"/>
              </a:ext>
            </a:extLst>
          </p:cNvPr>
          <p:cNvGrpSpPr/>
          <p:nvPr/>
        </p:nvGrpSpPr>
        <p:grpSpPr>
          <a:xfrm>
            <a:off x="2713178" y="8949950"/>
            <a:ext cx="847888" cy="856040"/>
            <a:chOff x="0" y="-60012"/>
            <a:chExt cx="1130517" cy="1141387"/>
          </a:xfrm>
        </p:grpSpPr>
        <p:grpSp>
          <p:nvGrpSpPr>
            <p:cNvPr id="226" name="Google Shape;226;p15">
              <a:extLst>
                <a:ext uri="{FF2B5EF4-FFF2-40B4-BE49-F238E27FC236}">
                  <a16:creationId xmlns:a16="http://schemas.microsoft.com/office/drawing/2014/main" id="{47094349-0C99-54FD-27AB-FE2A24E9ADB3}"/>
                </a:ext>
              </a:extLst>
            </p:cNvPr>
            <p:cNvGrpSpPr/>
            <p:nvPr/>
          </p:nvGrpSpPr>
          <p:grpSpPr>
            <a:xfrm>
              <a:off x="132250" y="164998"/>
              <a:ext cx="998267" cy="916377"/>
              <a:chOff x="0" y="-47625"/>
              <a:chExt cx="812800" cy="746125"/>
            </a:xfrm>
          </p:grpSpPr>
          <p:sp>
            <p:nvSpPr>
              <p:cNvPr id="227" name="Google Shape;227;p15">
                <a:extLst>
                  <a:ext uri="{FF2B5EF4-FFF2-40B4-BE49-F238E27FC236}">
                    <a16:creationId xmlns:a16="http://schemas.microsoft.com/office/drawing/2014/main" id="{AABE1BC3-5EF2-4AD1-A7C8-E2CCA5E55AB7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28" name="Google Shape;228;p15">
                <a:extLst>
                  <a:ext uri="{FF2B5EF4-FFF2-40B4-BE49-F238E27FC236}">
                    <a16:creationId xmlns:a16="http://schemas.microsoft.com/office/drawing/2014/main" id="{AA6A64E6-8EE9-C7B2-BDFB-2E92D134CFDF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9" name="Google Shape;229;p15">
              <a:extLst>
                <a:ext uri="{FF2B5EF4-FFF2-40B4-BE49-F238E27FC236}">
                  <a16:creationId xmlns:a16="http://schemas.microsoft.com/office/drawing/2014/main" id="{A1C8DCB6-E990-3724-5904-0D2636DD6486}"/>
                </a:ext>
              </a:extLst>
            </p:cNvPr>
            <p:cNvGrpSpPr/>
            <p:nvPr/>
          </p:nvGrpSpPr>
          <p:grpSpPr>
            <a:xfrm>
              <a:off x="0" y="-60012"/>
              <a:ext cx="1024208" cy="940191"/>
              <a:chOff x="0" y="-47625"/>
              <a:chExt cx="812800" cy="746125"/>
            </a:xfrm>
          </p:grpSpPr>
          <p:sp>
            <p:nvSpPr>
              <p:cNvPr id="230" name="Google Shape;230;p15">
                <a:extLst>
                  <a:ext uri="{FF2B5EF4-FFF2-40B4-BE49-F238E27FC236}">
                    <a16:creationId xmlns:a16="http://schemas.microsoft.com/office/drawing/2014/main" id="{C0CF41F7-A673-4BA9-A948-AFB7737DB8A4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>
                <a:gsLst>
                  <a:gs pos="0">
                    <a:srgbClr val="0097B2"/>
                  </a:gs>
                  <a:gs pos="100000">
                    <a:srgbClr val="7ED957"/>
                  </a:gs>
                </a:gsLst>
                <a:lin ang="0" scaled="0"/>
              </a:gradFill>
              <a:ln>
                <a:noFill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31" name="Google Shape;231;p15">
                <a:extLst>
                  <a:ext uri="{FF2B5EF4-FFF2-40B4-BE49-F238E27FC236}">
                    <a16:creationId xmlns:a16="http://schemas.microsoft.com/office/drawing/2014/main" id="{63DE419C-8CE9-B655-0621-9B3A3D5A1C60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" name="Google Shape;444;p21">
            <a:extLst>
              <a:ext uri="{FF2B5EF4-FFF2-40B4-BE49-F238E27FC236}">
                <a16:creationId xmlns:a16="http://schemas.microsoft.com/office/drawing/2014/main" id="{0C208BA7-CB67-94BE-66BE-FBA16A4D3534}"/>
              </a:ext>
            </a:extLst>
          </p:cNvPr>
          <p:cNvSpPr txBox="1"/>
          <p:nvPr/>
        </p:nvSpPr>
        <p:spPr>
          <a:xfrm>
            <a:off x="16223378" y="172908"/>
            <a:ext cx="2241329" cy="886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i="0" u="none" strike="noStrike" cap="none" dirty="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Vault</a:t>
            </a:r>
          </a:p>
        </p:txBody>
      </p:sp>
    </p:spTree>
    <p:extLst>
      <p:ext uri="{BB962C8B-B14F-4D97-AF65-F5344CB8AC3E}">
        <p14:creationId xmlns:p14="http://schemas.microsoft.com/office/powerpoint/2010/main" val="11478397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29B2"/>
        </a:solidFill>
        <a:effectLst/>
      </p:bgPr>
    </p:bg>
    <p:spTree>
      <p:nvGrpSpPr>
        <p:cNvPr id="1" name="Shape 193">
          <a:extLst>
            <a:ext uri="{FF2B5EF4-FFF2-40B4-BE49-F238E27FC236}">
              <a16:creationId xmlns:a16="http://schemas.microsoft.com/office/drawing/2014/main" id="{7886DEC6-6592-8D50-D10B-4006EF7D3C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5">
            <a:extLst>
              <a:ext uri="{FF2B5EF4-FFF2-40B4-BE49-F238E27FC236}">
                <a16:creationId xmlns:a16="http://schemas.microsoft.com/office/drawing/2014/main" id="{114B2263-46B6-EE35-C52E-7C4F1ABBC595}"/>
              </a:ext>
            </a:extLst>
          </p:cNvPr>
          <p:cNvSpPr/>
          <p:nvPr/>
        </p:nvSpPr>
        <p:spPr>
          <a:xfrm rot="-3278844">
            <a:off x="-7521576" y="-4684086"/>
            <a:ext cx="14357351" cy="9368172"/>
          </a:xfrm>
          <a:custGeom>
            <a:avLst/>
            <a:gdLst/>
            <a:ahLst/>
            <a:cxnLst/>
            <a:rect l="l" t="t" r="r" b="b"/>
            <a:pathLst>
              <a:path w="14357351" h="9368172" extrusionOk="0">
                <a:moveTo>
                  <a:pt x="0" y="0"/>
                </a:moveTo>
                <a:lnTo>
                  <a:pt x="14357352" y="0"/>
                </a:lnTo>
                <a:lnTo>
                  <a:pt x="14357352" y="9368172"/>
                </a:lnTo>
                <a:lnTo>
                  <a:pt x="0" y="9368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199" name="Google Shape;199;p15">
            <a:extLst>
              <a:ext uri="{FF2B5EF4-FFF2-40B4-BE49-F238E27FC236}">
                <a16:creationId xmlns:a16="http://schemas.microsoft.com/office/drawing/2014/main" id="{FAF7D600-F277-A1B4-DCE0-D8C2046A1621}"/>
              </a:ext>
            </a:extLst>
          </p:cNvPr>
          <p:cNvSpPr/>
          <p:nvPr/>
        </p:nvSpPr>
        <p:spPr>
          <a:xfrm rot="7599151">
            <a:off x="12214224" y="4265864"/>
            <a:ext cx="14357351" cy="9368172"/>
          </a:xfrm>
          <a:custGeom>
            <a:avLst/>
            <a:gdLst/>
            <a:ahLst/>
            <a:cxnLst/>
            <a:rect l="l" t="t" r="r" b="b"/>
            <a:pathLst>
              <a:path w="14357351" h="9368172" extrusionOk="0">
                <a:moveTo>
                  <a:pt x="0" y="0"/>
                </a:moveTo>
                <a:lnTo>
                  <a:pt x="14357352" y="0"/>
                </a:lnTo>
                <a:lnTo>
                  <a:pt x="14357352" y="9368172"/>
                </a:lnTo>
                <a:lnTo>
                  <a:pt x="0" y="9368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209" name="Google Shape;209;p15">
            <a:extLst>
              <a:ext uri="{FF2B5EF4-FFF2-40B4-BE49-F238E27FC236}">
                <a16:creationId xmlns:a16="http://schemas.microsoft.com/office/drawing/2014/main" id="{2EDFC43D-4B33-5CE3-EBA0-D54645657007}"/>
              </a:ext>
            </a:extLst>
          </p:cNvPr>
          <p:cNvSpPr/>
          <p:nvPr/>
        </p:nvSpPr>
        <p:spPr>
          <a:xfrm>
            <a:off x="3346508" y="4145197"/>
            <a:ext cx="1443419" cy="1443419"/>
          </a:xfrm>
          <a:custGeom>
            <a:avLst/>
            <a:gdLst/>
            <a:ahLst/>
            <a:cxnLst/>
            <a:rect l="l" t="t" r="r" b="b"/>
            <a:pathLst>
              <a:path w="1443419" h="1443419" extrusionOk="0">
                <a:moveTo>
                  <a:pt x="0" y="0"/>
                </a:moveTo>
                <a:lnTo>
                  <a:pt x="1443420" y="0"/>
                </a:lnTo>
                <a:lnTo>
                  <a:pt x="1443420" y="1443419"/>
                </a:lnTo>
                <a:lnTo>
                  <a:pt x="0" y="144341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grpSp>
        <p:nvGrpSpPr>
          <p:cNvPr id="225" name="Google Shape;225;p15">
            <a:extLst>
              <a:ext uri="{FF2B5EF4-FFF2-40B4-BE49-F238E27FC236}">
                <a16:creationId xmlns:a16="http://schemas.microsoft.com/office/drawing/2014/main" id="{D4DE0012-1A31-ADDC-5A3B-7C5E6E274AD0}"/>
              </a:ext>
            </a:extLst>
          </p:cNvPr>
          <p:cNvGrpSpPr/>
          <p:nvPr/>
        </p:nvGrpSpPr>
        <p:grpSpPr>
          <a:xfrm>
            <a:off x="575285" y="8817099"/>
            <a:ext cx="847888" cy="856040"/>
            <a:chOff x="0" y="-60012"/>
            <a:chExt cx="1130517" cy="1141387"/>
          </a:xfrm>
        </p:grpSpPr>
        <p:grpSp>
          <p:nvGrpSpPr>
            <p:cNvPr id="226" name="Google Shape;226;p15">
              <a:extLst>
                <a:ext uri="{FF2B5EF4-FFF2-40B4-BE49-F238E27FC236}">
                  <a16:creationId xmlns:a16="http://schemas.microsoft.com/office/drawing/2014/main" id="{7091C3F4-DD54-3A9B-1591-666579EED143}"/>
                </a:ext>
              </a:extLst>
            </p:cNvPr>
            <p:cNvGrpSpPr/>
            <p:nvPr/>
          </p:nvGrpSpPr>
          <p:grpSpPr>
            <a:xfrm>
              <a:off x="132250" y="164998"/>
              <a:ext cx="998267" cy="916377"/>
              <a:chOff x="0" y="-47625"/>
              <a:chExt cx="812800" cy="746125"/>
            </a:xfrm>
          </p:grpSpPr>
          <p:sp>
            <p:nvSpPr>
              <p:cNvPr id="227" name="Google Shape;227;p15">
                <a:extLst>
                  <a:ext uri="{FF2B5EF4-FFF2-40B4-BE49-F238E27FC236}">
                    <a16:creationId xmlns:a16="http://schemas.microsoft.com/office/drawing/2014/main" id="{19C364E7-944E-EF1E-A2CE-288891BAB2E6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28" name="Google Shape;228;p15">
                <a:extLst>
                  <a:ext uri="{FF2B5EF4-FFF2-40B4-BE49-F238E27FC236}">
                    <a16:creationId xmlns:a16="http://schemas.microsoft.com/office/drawing/2014/main" id="{05344B54-861A-4CE1-43FF-D50BEB0FF278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9" name="Google Shape;229;p15">
              <a:extLst>
                <a:ext uri="{FF2B5EF4-FFF2-40B4-BE49-F238E27FC236}">
                  <a16:creationId xmlns:a16="http://schemas.microsoft.com/office/drawing/2014/main" id="{E942ABE4-7313-1031-654E-A9654A77C8A3}"/>
                </a:ext>
              </a:extLst>
            </p:cNvPr>
            <p:cNvGrpSpPr/>
            <p:nvPr/>
          </p:nvGrpSpPr>
          <p:grpSpPr>
            <a:xfrm>
              <a:off x="0" y="-60012"/>
              <a:ext cx="1024208" cy="940191"/>
              <a:chOff x="0" y="-47625"/>
              <a:chExt cx="812800" cy="746125"/>
            </a:xfrm>
          </p:grpSpPr>
          <p:sp>
            <p:nvSpPr>
              <p:cNvPr id="230" name="Google Shape;230;p15">
                <a:extLst>
                  <a:ext uri="{FF2B5EF4-FFF2-40B4-BE49-F238E27FC236}">
                    <a16:creationId xmlns:a16="http://schemas.microsoft.com/office/drawing/2014/main" id="{CD326EBB-BBC5-7A0C-E3D8-C02F10F16AE0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>
                <a:gsLst>
                  <a:gs pos="0">
                    <a:srgbClr val="0097B2"/>
                  </a:gs>
                  <a:gs pos="100000">
                    <a:srgbClr val="7ED957"/>
                  </a:gs>
                </a:gsLst>
                <a:lin ang="0" scaled="0"/>
              </a:gradFill>
              <a:ln>
                <a:noFill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31" name="Google Shape;231;p15">
                <a:extLst>
                  <a:ext uri="{FF2B5EF4-FFF2-40B4-BE49-F238E27FC236}">
                    <a16:creationId xmlns:a16="http://schemas.microsoft.com/office/drawing/2014/main" id="{BD09193F-34BC-F1BD-D84A-F7DC3A336536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" name="Google Shape;444;p21">
            <a:extLst>
              <a:ext uri="{FF2B5EF4-FFF2-40B4-BE49-F238E27FC236}">
                <a16:creationId xmlns:a16="http://schemas.microsoft.com/office/drawing/2014/main" id="{0904F1E6-8830-717E-1965-8BA90E969273}"/>
              </a:ext>
            </a:extLst>
          </p:cNvPr>
          <p:cNvSpPr txBox="1"/>
          <p:nvPr/>
        </p:nvSpPr>
        <p:spPr>
          <a:xfrm>
            <a:off x="3049062" y="235320"/>
            <a:ext cx="11896481" cy="886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i="0" u="none" strike="noStrike" cap="none" dirty="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Architettura di HashiCorp Vault</a:t>
            </a:r>
          </a:p>
        </p:txBody>
      </p:sp>
      <p:pic>
        <p:nvPicPr>
          <p:cNvPr id="4" name="Elemento grafico 3" descr="Chiave con riempimento a tinta unita">
            <a:extLst>
              <a:ext uri="{FF2B5EF4-FFF2-40B4-BE49-F238E27FC236}">
                <a16:creationId xmlns:a16="http://schemas.microsoft.com/office/drawing/2014/main" id="{DA41717A-1FD8-A741-B992-FDE61952AA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9706976">
            <a:off x="14521352" y="171646"/>
            <a:ext cx="914400" cy="914400"/>
          </a:xfrm>
          <a:prstGeom prst="rect">
            <a:avLst/>
          </a:prstGeom>
        </p:spPr>
      </p:pic>
      <p:graphicFrame>
        <p:nvGraphicFramePr>
          <p:cNvPr id="6" name="Diagramma 5">
            <a:extLst>
              <a:ext uri="{FF2B5EF4-FFF2-40B4-BE49-F238E27FC236}">
                <a16:creationId xmlns:a16="http://schemas.microsoft.com/office/drawing/2014/main" id="{685D7931-2A71-AD8D-57F3-EAD44EDA436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30647761"/>
              </p:ext>
            </p:extLst>
          </p:nvPr>
        </p:nvGraphicFramePr>
        <p:xfrm>
          <a:off x="8289493" y="1387550"/>
          <a:ext cx="10539419" cy="70564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8" name="Elemento grafico 7" descr="Freccia linea: diritta con riempimento a tinta unita">
            <a:extLst>
              <a:ext uri="{FF2B5EF4-FFF2-40B4-BE49-F238E27FC236}">
                <a16:creationId xmlns:a16="http://schemas.microsoft.com/office/drawing/2014/main" id="{CFC45FB0-4F34-2228-910F-35287D74576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849826" y="1863059"/>
            <a:ext cx="2361216" cy="1952760"/>
          </a:xfrm>
          <a:prstGeom prst="rect">
            <a:avLst/>
          </a:prstGeom>
        </p:spPr>
      </p:pic>
      <p:sp>
        <p:nvSpPr>
          <p:cNvPr id="10" name="Google Shape;216;p15">
            <a:extLst>
              <a:ext uri="{FF2B5EF4-FFF2-40B4-BE49-F238E27FC236}">
                <a16:creationId xmlns:a16="http://schemas.microsoft.com/office/drawing/2014/main" id="{BB66F7FB-778E-052D-182B-A38D461216F1}"/>
              </a:ext>
            </a:extLst>
          </p:cNvPr>
          <p:cNvSpPr txBox="1"/>
          <p:nvPr/>
        </p:nvSpPr>
        <p:spPr>
          <a:xfrm>
            <a:off x="1745145" y="1387550"/>
            <a:ext cx="7624722" cy="7238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800" b="1" i="0" u="none" strike="noStrike" cap="none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Il livello superiore della piramide si concentra sul controllo e sulla gestione degli accessi, rappresentando il controllo granulare che Vault fornisce.</a:t>
            </a:r>
          </a:p>
          <a:p>
            <a:pPr marL="457200" lvl="0" indent="-457200" algn="ctr">
              <a:lnSpc>
                <a:spcPct val="12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it-IT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/>
                <a:ea typeface="Open Sans"/>
                <a:cs typeface="Open Sans"/>
                <a:sym typeface="Open Sans"/>
              </a:rPr>
              <a:t>Policies: regole di accesso che determinano chi può fare cosa con i segreti.</a:t>
            </a:r>
          </a:p>
          <a:p>
            <a:pPr marL="457200" lvl="0" indent="-457200" algn="ctr">
              <a:lnSpc>
                <a:spcPct val="12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it-IT" sz="2800" b="1" i="0" strike="noStrike" cap="none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/>
                <a:ea typeface="Open Sans"/>
                <a:cs typeface="Open Sans"/>
                <a:sym typeface="Open Sans"/>
              </a:rPr>
              <a:t>Token </a:t>
            </a:r>
            <a:r>
              <a:rPr lang="it-IT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/>
                <a:ea typeface="Open Sans"/>
                <a:cs typeface="Open Sans"/>
                <a:sym typeface="Open Sans"/>
              </a:rPr>
              <a:t>e Ruoli: autenticazione tramite token, con permessi definiti tramite ruoli e policies.</a:t>
            </a:r>
            <a:endParaRPr lang="it-IT" sz="2800" b="1" i="0" strike="noStrike" cap="none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"/>
              <a:ea typeface="Open Sans"/>
              <a:cs typeface="Open Sans"/>
              <a:sym typeface="Open Sans"/>
            </a:endParaRPr>
          </a:p>
          <a:p>
            <a:pPr marL="457200" marR="0" lvl="0" indent="-4572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it-IT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"/>
              <a:ea typeface="Open Sans"/>
              <a:cs typeface="Open Sans"/>
              <a:sym typeface="Open Sans"/>
            </a:endParaRPr>
          </a:p>
          <a:p>
            <a:pPr marR="0" lvl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r>
              <a:rPr lang="it-IT" sz="2800" b="1" i="0" strike="noStrike" cap="none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Questo è il livello più alto, poiché le policies determinano l'accesso a tutte le risorse di Vault.</a:t>
            </a:r>
          </a:p>
        </p:txBody>
      </p:sp>
    </p:spTree>
    <p:extLst>
      <p:ext uri="{BB962C8B-B14F-4D97-AF65-F5344CB8AC3E}">
        <p14:creationId xmlns:p14="http://schemas.microsoft.com/office/powerpoint/2010/main" val="29157748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  <p:bldP spid="1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29B2"/>
        </a:solidFill>
        <a:effectLst/>
      </p:bgPr>
    </p:bg>
    <p:spTree>
      <p:nvGrpSpPr>
        <p:cNvPr id="1" name="Shape 193">
          <a:extLst>
            <a:ext uri="{FF2B5EF4-FFF2-40B4-BE49-F238E27FC236}">
              <a16:creationId xmlns:a16="http://schemas.microsoft.com/office/drawing/2014/main" id="{BBC2E0CA-8AAC-F235-02A6-20D758AB85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5">
            <a:extLst>
              <a:ext uri="{FF2B5EF4-FFF2-40B4-BE49-F238E27FC236}">
                <a16:creationId xmlns:a16="http://schemas.microsoft.com/office/drawing/2014/main" id="{184A7137-1647-2769-4454-F67E0AED1740}"/>
              </a:ext>
            </a:extLst>
          </p:cNvPr>
          <p:cNvSpPr/>
          <p:nvPr/>
        </p:nvSpPr>
        <p:spPr>
          <a:xfrm rot="-3278844">
            <a:off x="-7521576" y="-4684086"/>
            <a:ext cx="14357351" cy="9368172"/>
          </a:xfrm>
          <a:custGeom>
            <a:avLst/>
            <a:gdLst/>
            <a:ahLst/>
            <a:cxnLst/>
            <a:rect l="l" t="t" r="r" b="b"/>
            <a:pathLst>
              <a:path w="14357351" h="9368172" extrusionOk="0">
                <a:moveTo>
                  <a:pt x="0" y="0"/>
                </a:moveTo>
                <a:lnTo>
                  <a:pt x="14357352" y="0"/>
                </a:lnTo>
                <a:lnTo>
                  <a:pt x="14357352" y="9368172"/>
                </a:lnTo>
                <a:lnTo>
                  <a:pt x="0" y="9368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199" name="Google Shape;199;p15">
            <a:extLst>
              <a:ext uri="{FF2B5EF4-FFF2-40B4-BE49-F238E27FC236}">
                <a16:creationId xmlns:a16="http://schemas.microsoft.com/office/drawing/2014/main" id="{9554FBC9-889E-FFFF-DB1B-010FF9818549}"/>
              </a:ext>
            </a:extLst>
          </p:cNvPr>
          <p:cNvSpPr/>
          <p:nvPr/>
        </p:nvSpPr>
        <p:spPr>
          <a:xfrm rot="7599151">
            <a:off x="12214224" y="4265864"/>
            <a:ext cx="14357351" cy="9368172"/>
          </a:xfrm>
          <a:custGeom>
            <a:avLst/>
            <a:gdLst/>
            <a:ahLst/>
            <a:cxnLst/>
            <a:rect l="l" t="t" r="r" b="b"/>
            <a:pathLst>
              <a:path w="14357351" h="9368172" extrusionOk="0">
                <a:moveTo>
                  <a:pt x="0" y="0"/>
                </a:moveTo>
                <a:lnTo>
                  <a:pt x="14357352" y="0"/>
                </a:lnTo>
                <a:lnTo>
                  <a:pt x="14357352" y="9368172"/>
                </a:lnTo>
                <a:lnTo>
                  <a:pt x="0" y="9368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209" name="Google Shape;209;p15">
            <a:extLst>
              <a:ext uri="{FF2B5EF4-FFF2-40B4-BE49-F238E27FC236}">
                <a16:creationId xmlns:a16="http://schemas.microsoft.com/office/drawing/2014/main" id="{8965C7AB-0C09-4905-BDDB-6DE5E93CFD68}"/>
              </a:ext>
            </a:extLst>
          </p:cNvPr>
          <p:cNvSpPr/>
          <p:nvPr/>
        </p:nvSpPr>
        <p:spPr>
          <a:xfrm>
            <a:off x="3346508" y="4145197"/>
            <a:ext cx="1443419" cy="1443419"/>
          </a:xfrm>
          <a:custGeom>
            <a:avLst/>
            <a:gdLst/>
            <a:ahLst/>
            <a:cxnLst/>
            <a:rect l="l" t="t" r="r" b="b"/>
            <a:pathLst>
              <a:path w="1443419" h="1443419" extrusionOk="0">
                <a:moveTo>
                  <a:pt x="0" y="0"/>
                </a:moveTo>
                <a:lnTo>
                  <a:pt x="1443420" y="0"/>
                </a:lnTo>
                <a:lnTo>
                  <a:pt x="1443420" y="1443419"/>
                </a:lnTo>
                <a:lnTo>
                  <a:pt x="0" y="144341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grpSp>
        <p:nvGrpSpPr>
          <p:cNvPr id="225" name="Google Shape;225;p15">
            <a:extLst>
              <a:ext uri="{FF2B5EF4-FFF2-40B4-BE49-F238E27FC236}">
                <a16:creationId xmlns:a16="http://schemas.microsoft.com/office/drawing/2014/main" id="{C426914A-7798-ECA1-C2B2-716977E265B0}"/>
              </a:ext>
            </a:extLst>
          </p:cNvPr>
          <p:cNvGrpSpPr/>
          <p:nvPr/>
        </p:nvGrpSpPr>
        <p:grpSpPr>
          <a:xfrm>
            <a:off x="575285" y="8817099"/>
            <a:ext cx="847888" cy="856040"/>
            <a:chOff x="0" y="-60012"/>
            <a:chExt cx="1130517" cy="1141387"/>
          </a:xfrm>
        </p:grpSpPr>
        <p:grpSp>
          <p:nvGrpSpPr>
            <p:cNvPr id="226" name="Google Shape;226;p15">
              <a:extLst>
                <a:ext uri="{FF2B5EF4-FFF2-40B4-BE49-F238E27FC236}">
                  <a16:creationId xmlns:a16="http://schemas.microsoft.com/office/drawing/2014/main" id="{13591A50-8B28-3A92-CE7F-94DEB0C35D65}"/>
                </a:ext>
              </a:extLst>
            </p:cNvPr>
            <p:cNvGrpSpPr/>
            <p:nvPr/>
          </p:nvGrpSpPr>
          <p:grpSpPr>
            <a:xfrm>
              <a:off x="132250" y="164998"/>
              <a:ext cx="998267" cy="916377"/>
              <a:chOff x="0" y="-47625"/>
              <a:chExt cx="812800" cy="746125"/>
            </a:xfrm>
          </p:grpSpPr>
          <p:sp>
            <p:nvSpPr>
              <p:cNvPr id="227" name="Google Shape;227;p15">
                <a:extLst>
                  <a:ext uri="{FF2B5EF4-FFF2-40B4-BE49-F238E27FC236}">
                    <a16:creationId xmlns:a16="http://schemas.microsoft.com/office/drawing/2014/main" id="{9929F9AD-FAE5-62D3-3EAC-389610ED2229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28" name="Google Shape;228;p15">
                <a:extLst>
                  <a:ext uri="{FF2B5EF4-FFF2-40B4-BE49-F238E27FC236}">
                    <a16:creationId xmlns:a16="http://schemas.microsoft.com/office/drawing/2014/main" id="{88F46C6D-903B-F392-25F0-B3C2BD4BD4D2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9" name="Google Shape;229;p15">
              <a:extLst>
                <a:ext uri="{FF2B5EF4-FFF2-40B4-BE49-F238E27FC236}">
                  <a16:creationId xmlns:a16="http://schemas.microsoft.com/office/drawing/2014/main" id="{01689D13-B46F-DC82-DAFB-EAD54388586C}"/>
                </a:ext>
              </a:extLst>
            </p:cNvPr>
            <p:cNvGrpSpPr/>
            <p:nvPr/>
          </p:nvGrpSpPr>
          <p:grpSpPr>
            <a:xfrm>
              <a:off x="0" y="-60012"/>
              <a:ext cx="1024208" cy="940191"/>
              <a:chOff x="0" y="-47625"/>
              <a:chExt cx="812800" cy="746125"/>
            </a:xfrm>
          </p:grpSpPr>
          <p:sp>
            <p:nvSpPr>
              <p:cNvPr id="230" name="Google Shape;230;p15">
                <a:extLst>
                  <a:ext uri="{FF2B5EF4-FFF2-40B4-BE49-F238E27FC236}">
                    <a16:creationId xmlns:a16="http://schemas.microsoft.com/office/drawing/2014/main" id="{D499695F-D9EE-D3ED-16F4-6177FCD9E06A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>
                <a:gsLst>
                  <a:gs pos="0">
                    <a:srgbClr val="0097B2"/>
                  </a:gs>
                  <a:gs pos="100000">
                    <a:srgbClr val="7ED957"/>
                  </a:gs>
                </a:gsLst>
                <a:lin ang="0" scaled="0"/>
              </a:gradFill>
              <a:ln>
                <a:noFill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31" name="Google Shape;231;p15">
                <a:extLst>
                  <a:ext uri="{FF2B5EF4-FFF2-40B4-BE49-F238E27FC236}">
                    <a16:creationId xmlns:a16="http://schemas.microsoft.com/office/drawing/2014/main" id="{ECB4AF28-CBFE-23CE-9462-A707991B3C65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" name="Google Shape;444;p21">
            <a:extLst>
              <a:ext uri="{FF2B5EF4-FFF2-40B4-BE49-F238E27FC236}">
                <a16:creationId xmlns:a16="http://schemas.microsoft.com/office/drawing/2014/main" id="{9ED5842F-08BC-9245-4A9A-E861C81413E3}"/>
              </a:ext>
            </a:extLst>
          </p:cNvPr>
          <p:cNvSpPr txBox="1"/>
          <p:nvPr/>
        </p:nvSpPr>
        <p:spPr>
          <a:xfrm>
            <a:off x="3049062" y="235320"/>
            <a:ext cx="11896481" cy="886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i="0" u="none" strike="noStrike" cap="none" dirty="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Architettura di HashiCorp Vault</a:t>
            </a:r>
          </a:p>
        </p:txBody>
      </p:sp>
      <p:pic>
        <p:nvPicPr>
          <p:cNvPr id="4" name="Elemento grafico 3" descr="Chiave con riempimento a tinta unita">
            <a:extLst>
              <a:ext uri="{FF2B5EF4-FFF2-40B4-BE49-F238E27FC236}">
                <a16:creationId xmlns:a16="http://schemas.microsoft.com/office/drawing/2014/main" id="{CF45F26D-AEFF-022E-2C95-E6EBC0FF3D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9706976">
            <a:off x="14521352" y="171646"/>
            <a:ext cx="914400" cy="914400"/>
          </a:xfrm>
          <a:prstGeom prst="rect">
            <a:avLst/>
          </a:prstGeom>
        </p:spPr>
      </p:pic>
      <p:graphicFrame>
        <p:nvGraphicFramePr>
          <p:cNvPr id="6" name="Diagramma 5">
            <a:extLst>
              <a:ext uri="{FF2B5EF4-FFF2-40B4-BE49-F238E27FC236}">
                <a16:creationId xmlns:a16="http://schemas.microsoft.com/office/drawing/2014/main" id="{679A6BF2-2BF1-EB47-2EBC-1EB054780869}"/>
              </a:ext>
            </a:extLst>
          </p:cNvPr>
          <p:cNvGraphicFramePr/>
          <p:nvPr/>
        </p:nvGraphicFramePr>
        <p:xfrm>
          <a:off x="8289493" y="1387550"/>
          <a:ext cx="10539419" cy="70564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8" name="Elemento grafico 7" descr="Freccia linea: diritta con riempimento a tinta unita">
            <a:extLst>
              <a:ext uri="{FF2B5EF4-FFF2-40B4-BE49-F238E27FC236}">
                <a16:creationId xmlns:a16="http://schemas.microsoft.com/office/drawing/2014/main" id="{1AF2EF16-2D1B-49DC-3403-4F0941FD9FE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117013" y="4081389"/>
            <a:ext cx="1822492" cy="1507227"/>
          </a:xfrm>
          <a:prstGeom prst="rect">
            <a:avLst/>
          </a:prstGeom>
        </p:spPr>
      </p:pic>
      <p:sp>
        <p:nvSpPr>
          <p:cNvPr id="10" name="Google Shape;216;p15">
            <a:extLst>
              <a:ext uri="{FF2B5EF4-FFF2-40B4-BE49-F238E27FC236}">
                <a16:creationId xmlns:a16="http://schemas.microsoft.com/office/drawing/2014/main" id="{8BEF9FA8-72E4-B5B2-D7FC-19B9BDC3B941}"/>
              </a:ext>
            </a:extLst>
          </p:cNvPr>
          <p:cNvSpPr txBox="1"/>
          <p:nvPr/>
        </p:nvSpPr>
        <p:spPr>
          <a:xfrm>
            <a:off x="1163095" y="1387550"/>
            <a:ext cx="7624722" cy="7238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 algn="ctr">
              <a:lnSpc>
                <a:spcPct val="120000"/>
              </a:lnSpc>
            </a:pPr>
            <a:r>
              <a:rPr lang="it-IT" sz="28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Questo livello rappresenta i componenti di Vault che interagiscono direttamente con gli utenti e le applicazioni.</a:t>
            </a:r>
            <a:endParaRPr lang="it-IT" sz="2800" b="1" i="0" u="none" strike="noStrike" cap="none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457200" algn="ctr">
              <a:lnSpc>
                <a:spcPct val="12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it-IT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/>
                <a:ea typeface="Open Sans"/>
                <a:cs typeface="Open Sans"/>
                <a:sym typeface="Open Sans"/>
              </a:rPr>
              <a:t>Authentication </a:t>
            </a:r>
            <a:r>
              <a:rPr lang="it-IT" sz="2800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/>
                <a:ea typeface="Open Sans"/>
                <a:cs typeface="Open Sans"/>
                <a:sym typeface="Open Sans"/>
              </a:rPr>
              <a:t>Backends</a:t>
            </a:r>
            <a:r>
              <a:rPr lang="it-IT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/>
                <a:ea typeface="Open Sans"/>
                <a:cs typeface="Open Sans"/>
                <a:sym typeface="Open Sans"/>
              </a:rPr>
              <a:t>: sistemi di autenticazione (es. LDAP, certificati SSL, </a:t>
            </a:r>
            <a:r>
              <a:rPr lang="it-IT" sz="2800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/>
                <a:ea typeface="Open Sans"/>
                <a:cs typeface="Open Sans"/>
                <a:sym typeface="Open Sans"/>
              </a:rPr>
              <a:t>OAuth</a:t>
            </a:r>
            <a:r>
              <a:rPr lang="it-IT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/>
                <a:ea typeface="Open Sans"/>
                <a:cs typeface="Open Sans"/>
                <a:sym typeface="Open Sans"/>
              </a:rPr>
              <a:t>) per i client.</a:t>
            </a:r>
          </a:p>
          <a:p>
            <a:pPr marL="457200" lvl="0" indent="-457200" algn="ctr">
              <a:lnSpc>
                <a:spcPct val="12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it-IT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/>
                <a:ea typeface="Open Sans"/>
                <a:cs typeface="Open Sans"/>
                <a:sym typeface="Open Sans"/>
              </a:rPr>
              <a:t>Secrets </a:t>
            </a:r>
            <a:r>
              <a:rPr lang="it-IT" sz="2800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/>
                <a:ea typeface="Open Sans"/>
                <a:cs typeface="Open Sans"/>
                <a:sym typeface="Open Sans"/>
              </a:rPr>
              <a:t>Engines</a:t>
            </a:r>
            <a:r>
              <a:rPr lang="it-IT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/>
                <a:ea typeface="Open Sans"/>
                <a:cs typeface="Open Sans"/>
                <a:sym typeface="Open Sans"/>
              </a:rPr>
              <a:t>: plugin per la gestione dei segreti (KV, Database, PKI, Transit).</a:t>
            </a:r>
          </a:p>
          <a:p>
            <a:pPr marL="457200" lvl="0" indent="-457200" algn="ctr">
              <a:lnSpc>
                <a:spcPct val="12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it-IT" sz="2800" b="1" i="0" strike="noStrike" cap="none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"/>
              <a:ea typeface="Open Sans"/>
              <a:cs typeface="Open Sans"/>
              <a:sym typeface="Open Sans"/>
            </a:endParaRPr>
          </a:p>
          <a:p>
            <a:pPr lvl="0" algn="ctr">
              <a:lnSpc>
                <a:spcPct val="120000"/>
              </a:lnSpc>
              <a:buClr>
                <a:schemeClr val="bg1"/>
              </a:buClr>
            </a:pPr>
            <a:r>
              <a:rPr lang="it-IT" sz="28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Questo livello si trova sopra la gestione sicura dei dati e l'archiviazione, in quanto è direttamente connesso con gli utenti e le applicazioni che richiedono l'accesso ai segreti.</a:t>
            </a:r>
            <a:endParaRPr lang="it-IT" sz="2800" b="1" i="0" strike="noStrike" cap="none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8288127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29B2"/>
        </a:solidFill>
        <a:effectLst/>
      </p:bgPr>
    </p:bg>
    <p:spTree>
      <p:nvGrpSpPr>
        <p:cNvPr id="1" name="Shape 193">
          <a:extLst>
            <a:ext uri="{FF2B5EF4-FFF2-40B4-BE49-F238E27FC236}">
              <a16:creationId xmlns:a16="http://schemas.microsoft.com/office/drawing/2014/main" id="{5623400A-19C7-A982-9198-D26CD848C4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5">
            <a:extLst>
              <a:ext uri="{FF2B5EF4-FFF2-40B4-BE49-F238E27FC236}">
                <a16:creationId xmlns:a16="http://schemas.microsoft.com/office/drawing/2014/main" id="{0FE76F2D-EE70-2D78-D8AB-DCF3C16D2C61}"/>
              </a:ext>
            </a:extLst>
          </p:cNvPr>
          <p:cNvSpPr/>
          <p:nvPr/>
        </p:nvSpPr>
        <p:spPr>
          <a:xfrm rot="-3278844">
            <a:off x="-7521576" y="-4684086"/>
            <a:ext cx="14357351" cy="9368172"/>
          </a:xfrm>
          <a:custGeom>
            <a:avLst/>
            <a:gdLst/>
            <a:ahLst/>
            <a:cxnLst/>
            <a:rect l="l" t="t" r="r" b="b"/>
            <a:pathLst>
              <a:path w="14357351" h="9368172" extrusionOk="0">
                <a:moveTo>
                  <a:pt x="0" y="0"/>
                </a:moveTo>
                <a:lnTo>
                  <a:pt x="14357352" y="0"/>
                </a:lnTo>
                <a:lnTo>
                  <a:pt x="14357352" y="9368172"/>
                </a:lnTo>
                <a:lnTo>
                  <a:pt x="0" y="9368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199" name="Google Shape;199;p15">
            <a:extLst>
              <a:ext uri="{FF2B5EF4-FFF2-40B4-BE49-F238E27FC236}">
                <a16:creationId xmlns:a16="http://schemas.microsoft.com/office/drawing/2014/main" id="{D9B9E02E-F2D4-F4A2-3DD3-554946D15C53}"/>
              </a:ext>
            </a:extLst>
          </p:cNvPr>
          <p:cNvSpPr/>
          <p:nvPr/>
        </p:nvSpPr>
        <p:spPr>
          <a:xfrm rot="7599151">
            <a:off x="12214224" y="4265864"/>
            <a:ext cx="14357351" cy="9368172"/>
          </a:xfrm>
          <a:custGeom>
            <a:avLst/>
            <a:gdLst/>
            <a:ahLst/>
            <a:cxnLst/>
            <a:rect l="l" t="t" r="r" b="b"/>
            <a:pathLst>
              <a:path w="14357351" h="9368172" extrusionOk="0">
                <a:moveTo>
                  <a:pt x="0" y="0"/>
                </a:moveTo>
                <a:lnTo>
                  <a:pt x="14357352" y="0"/>
                </a:lnTo>
                <a:lnTo>
                  <a:pt x="14357352" y="9368172"/>
                </a:lnTo>
                <a:lnTo>
                  <a:pt x="0" y="9368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209" name="Google Shape;209;p15">
            <a:extLst>
              <a:ext uri="{FF2B5EF4-FFF2-40B4-BE49-F238E27FC236}">
                <a16:creationId xmlns:a16="http://schemas.microsoft.com/office/drawing/2014/main" id="{D904F467-71EE-A607-92E7-E1D9C53F4FFA}"/>
              </a:ext>
            </a:extLst>
          </p:cNvPr>
          <p:cNvSpPr/>
          <p:nvPr/>
        </p:nvSpPr>
        <p:spPr>
          <a:xfrm>
            <a:off x="3346508" y="4145197"/>
            <a:ext cx="1443419" cy="1443419"/>
          </a:xfrm>
          <a:custGeom>
            <a:avLst/>
            <a:gdLst/>
            <a:ahLst/>
            <a:cxnLst/>
            <a:rect l="l" t="t" r="r" b="b"/>
            <a:pathLst>
              <a:path w="1443419" h="1443419" extrusionOk="0">
                <a:moveTo>
                  <a:pt x="0" y="0"/>
                </a:moveTo>
                <a:lnTo>
                  <a:pt x="1443420" y="0"/>
                </a:lnTo>
                <a:lnTo>
                  <a:pt x="1443420" y="1443419"/>
                </a:lnTo>
                <a:lnTo>
                  <a:pt x="0" y="144341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grpSp>
        <p:nvGrpSpPr>
          <p:cNvPr id="225" name="Google Shape;225;p15">
            <a:extLst>
              <a:ext uri="{FF2B5EF4-FFF2-40B4-BE49-F238E27FC236}">
                <a16:creationId xmlns:a16="http://schemas.microsoft.com/office/drawing/2014/main" id="{F4588F8F-157C-8FC2-B0F6-52DA53A086C0}"/>
              </a:ext>
            </a:extLst>
          </p:cNvPr>
          <p:cNvGrpSpPr/>
          <p:nvPr/>
        </p:nvGrpSpPr>
        <p:grpSpPr>
          <a:xfrm>
            <a:off x="575285" y="8817099"/>
            <a:ext cx="847888" cy="856040"/>
            <a:chOff x="0" y="-60012"/>
            <a:chExt cx="1130517" cy="1141387"/>
          </a:xfrm>
        </p:grpSpPr>
        <p:grpSp>
          <p:nvGrpSpPr>
            <p:cNvPr id="226" name="Google Shape;226;p15">
              <a:extLst>
                <a:ext uri="{FF2B5EF4-FFF2-40B4-BE49-F238E27FC236}">
                  <a16:creationId xmlns:a16="http://schemas.microsoft.com/office/drawing/2014/main" id="{091B7E59-A9DA-FC91-A195-792631E28ADB}"/>
                </a:ext>
              </a:extLst>
            </p:cNvPr>
            <p:cNvGrpSpPr/>
            <p:nvPr/>
          </p:nvGrpSpPr>
          <p:grpSpPr>
            <a:xfrm>
              <a:off x="132250" y="164998"/>
              <a:ext cx="998267" cy="916377"/>
              <a:chOff x="0" y="-47625"/>
              <a:chExt cx="812800" cy="746125"/>
            </a:xfrm>
          </p:grpSpPr>
          <p:sp>
            <p:nvSpPr>
              <p:cNvPr id="227" name="Google Shape;227;p15">
                <a:extLst>
                  <a:ext uri="{FF2B5EF4-FFF2-40B4-BE49-F238E27FC236}">
                    <a16:creationId xmlns:a16="http://schemas.microsoft.com/office/drawing/2014/main" id="{94845C4F-BC82-3704-F6A7-830C7B3027A3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28" name="Google Shape;228;p15">
                <a:extLst>
                  <a:ext uri="{FF2B5EF4-FFF2-40B4-BE49-F238E27FC236}">
                    <a16:creationId xmlns:a16="http://schemas.microsoft.com/office/drawing/2014/main" id="{0617683B-D9E2-E831-C43C-02F1B051117F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9" name="Google Shape;229;p15">
              <a:extLst>
                <a:ext uri="{FF2B5EF4-FFF2-40B4-BE49-F238E27FC236}">
                  <a16:creationId xmlns:a16="http://schemas.microsoft.com/office/drawing/2014/main" id="{889BE548-BD70-E0E8-5C59-7B24CF09CF68}"/>
                </a:ext>
              </a:extLst>
            </p:cNvPr>
            <p:cNvGrpSpPr/>
            <p:nvPr/>
          </p:nvGrpSpPr>
          <p:grpSpPr>
            <a:xfrm>
              <a:off x="0" y="-60012"/>
              <a:ext cx="1024208" cy="940191"/>
              <a:chOff x="0" y="-47625"/>
              <a:chExt cx="812800" cy="746125"/>
            </a:xfrm>
          </p:grpSpPr>
          <p:sp>
            <p:nvSpPr>
              <p:cNvPr id="230" name="Google Shape;230;p15">
                <a:extLst>
                  <a:ext uri="{FF2B5EF4-FFF2-40B4-BE49-F238E27FC236}">
                    <a16:creationId xmlns:a16="http://schemas.microsoft.com/office/drawing/2014/main" id="{51C9DAEA-54C4-1380-871B-C7628FEBC348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>
                <a:gsLst>
                  <a:gs pos="0">
                    <a:srgbClr val="0097B2"/>
                  </a:gs>
                  <a:gs pos="100000">
                    <a:srgbClr val="7ED957"/>
                  </a:gs>
                </a:gsLst>
                <a:lin ang="0" scaled="0"/>
              </a:gradFill>
              <a:ln>
                <a:noFill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31" name="Google Shape;231;p15">
                <a:extLst>
                  <a:ext uri="{FF2B5EF4-FFF2-40B4-BE49-F238E27FC236}">
                    <a16:creationId xmlns:a16="http://schemas.microsoft.com/office/drawing/2014/main" id="{8D7FB8F3-2308-1A89-C36D-C9F8C8468B4B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" name="Google Shape;444;p21">
            <a:extLst>
              <a:ext uri="{FF2B5EF4-FFF2-40B4-BE49-F238E27FC236}">
                <a16:creationId xmlns:a16="http://schemas.microsoft.com/office/drawing/2014/main" id="{6A259449-54E4-B270-42A4-926829D3E724}"/>
              </a:ext>
            </a:extLst>
          </p:cNvPr>
          <p:cNvSpPr txBox="1"/>
          <p:nvPr/>
        </p:nvSpPr>
        <p:spPr>
          <a:xfrm>
            <a:off x="3049062" y="235320"/>
            <a:ext cx="11896481" cy="886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i="0" u="none" strike="noStrike" cap="none" dirty="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Architettura di HashiCorp Vault</a:t>
            </a:r>
          </a:p>
        </p:txBody>
      </p:sp>
      <p:pic>
        <p:nvPicPr>
          <p:cNvPr id="4" name="Elemento grafico 3" descr="Chiave con riempimento a tinta unita">
            <a:extLst>
              <a:ext uri="{FF2B5EF4-FFF2-40B4-BE49-F238E27FC236}">
                <a16:creationId xmlns:a16="http://schemas.microsoft.com/office/drawing/2014/main" id="{F44C0447-6F38-9614-9266-E779E08B52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9706976">
            <a:off x="14521352" y="171646"/>
            <a:ext cx="914400" cy="914400"/>
          </a:xfrm>
          <a:prstGeom prst="rect">
            <a:avLst/>
          </a:prstGeom>
        </p:spPr>
      </p:pic>
      <p:graphicFrame>
        <p:nvGraphicFramePr>
          <p:cNvPr id="6" name="Diagramma 5">
            <a:extLst>
              <a:ext uri="{FF2B5EF4-FFF2-40B4-BE49-F238E27FC236}">
                <a16:creationId xmlns:a16="http://schemas.microsoft.com/office/drawing/2014/main" id="{13E226B1-D3A2-8CFD-548B-332D24A6CB06}"/>
              </a:ext>
            </a:extLst>
          </p:cNvPr>
          <p:cNvGraphicFramePr/>
          <p:nvPr/>
        </p:nvGraphicFramePr>
        <p:xfrm>
          <a:off x="8289493" y="1387550"/>
          <a:ext cx="10539419" cy="70564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8" name="Elemento grafico 7" descr="Freccia linea: diritta con riempimento a tinta unita">
            <a:extLst>
              <a:ext uri="{FF2B5EF4-FFF2-40B4-BE49-F238E27FC236}">
                <a16:creationId xmlns:a16="http://schemas.microsoft.com/office/drawing/2014/main" id="{D5DF972B-1E28-EDBB-8216-8B5B71144F5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370401" y="5007002"/>
            <a:ext cx="1822492" cy="1507227"/>
          </a:xfrm>
          <a:prstGeom prst="rect">
            <a:avLst/>
          </a:prstGeom>
        </p:spPr>
      </p:pic>
      <p:sp>
        <p:nvSpPr>
          <p:cNvPr id="10" name="Google Shape;216;p15">
            <a:extLst>
              <a:ext uri="{FF2B5EF4-FFF2-40B4-BE49-F238E27FC236}">
                <a16:creationId xmlns:a16="http://schemas.microsoft.com/office/drawing/2014/main" id="{DBE58B73-4631-4771-2583-49899F4B6DEC}"/>
              </a:ext>
            </a:extLst>
          </p:cNvPr>
          <p:cNvSpPr txBox="1"/>
          <p:nvPr/>
        </p:nvSpPr>
        <p:spPr>
          <a:xfrm>
            <a:off x="575285" y="1418605"/>
            <a:ext cx="7624722" cy="7755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 algn="ctr">
              <a:lnSpc>
                <a:spcPct val="120000"/>
              </a:lnSpc>
            </a:pPr>
            <a:r>
              <a:rPr lang="it-IT" sz="28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Questo livello rappresenta Vault come server e il sistema di archiviazione dei segreti.</a:t>
            </a:r>
            <a:endParaRPr lang="it-IT" sz="2800" b="1" i="0" u="none" strike="noStrike" cap="none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457200" algn="ctr">
              <a:lnSpc>
                <a:spcPct val="12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it-IT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/>
                <a:ea typeface="Open Sans"/>
                <a:cs typeface="Open Sans"/>
                <a:sym typeface="Open Sans"/>
              </a:rPr>
              <a:t>Vault Server: gestisce tutte le operazioni di Vault (autenticazione, accesso ai segreti, etc.).</a:t>
            </a:r>
          </a:p>
          <a:p>
            <a:pPr marL="457200" lvl="0" indent="-457200" algn="ctr">
              <a:lnSpc>
                <a:spcPct val="12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it-IT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/>
                <a:ea typeface="Open Sans"/>
                <a:cs typeface="Open Sans"/>
                <a:sym typeface="Open Sans"/>
              </a:rPr>
              <a:t>Storage </a:t>
            </a:r>
            <a:r>
              <a:rPr lang="it-IT" sz="2800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/>
                <a:ea typeface="Open Sans"/>
                <a:cs typeface="Open Sans"/>
                <a:sym typeface="Open Sans"/>
              </a:rPr>
              <a:t>Backend</a:t>
            </a:r>
            <a:r>
              <a:rPr lang="it-IT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/>
                <a:ea typeface="Open Sans"/>
                <a:cs typeface="Open Sans"/>
                <a:sym typeface="Open Sans"/>
              </a:rPr>
              <a:t>: </a:t>
            </a:r>
            <a:r>
              <a:rPr lang="it-IT" sz="2800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/>
                <a:ea typeface="Open Sans"/>
                <a:cs typeface="Open Sans"/>
                <a:sym typeface="Open Sans"/>
              </a:rPr>
              <a:t>Consul</a:t>
            </a:r>
            <a:r>
              <a:rPr lang="it-IT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/>
                <a:ea typeface="Open Sans"/>
                <a:cs typeface="Open Sans"/>
                <a:sym typeface="Open Sans"/>
              </a:rPr>
              <a:t>, AWS </a:t>
            </a:r>
            <a:r>
              <a:rPr lang="it-IT" sz="2800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/>
                <a:ea typeface="Open Sans"/>
                <a:cs typeface="Open Sans"/>
                <a:sym typeface="Open Sans"/>
              </a:rPr>
              <a:t>DynamoDB</a:t>
            </a:r>
            <a:r>
              <a:rPr lang="it-IT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/>
                <a:ea typeface="Open Sans"/>
                <a:cs typeface="Open Sans"/>
                <a:sym typeface="Open Sans"/>
              </a:rPr>
              <a:t> o altri sistemi di archiviazione per conservare i dati cifrati.</a:t>
            </a:r>
          </a:p>
          <a:p>
            <a:pPr marL="457200" lvl="0" indent="-457200" algn="ctr">
              <a:lnSpc>
                <a:spcPct val="12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it-IT" sz="2800" b="1" i="0" strike="noStrike" cap="none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"/>
              <a:ea typeface="Open Sans"/>
              <a:cs typeface="Open Sans"/>
              <a:sym typeface="Open Sans"/>
            </a:endParaRPr>
          </a:p>
          <a:p>
            <a:pPr lvl="0" algn="ctr">
              <a:lnSpc>
                <a:spcPct val="120000"/>
              </a:lnSpc>
              <a:buClr>
                <a:schemeClr val="bg1"/>
              </a:buClr>
            </a:pPr>
            <a:r>
              <a:rPr lang="it-IT" sz="28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Questo livello si trova sopra la base, poiché Vault utilizza cifratura per proteggere i dati che vengono poi archiviati in </a:t>
            </a:r>
            <a:r>
              <a:rPr lang="it-IT" sz="2800" b="1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backend</a:t>
            </a:r>
            <a:r>
              <a:rPr lang="it-IT" sz="28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sicuri.</a:t>
            </a:r>
            <a:endParaRPr lang="it-IT" sz="2800" b="1" i="0" strike="noStrike" cap="none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9003418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29B2"/>
        </a:solidFill>
        <a:effectLst/>
      </p:bgPr>
    </p:bg>
    <p:spTree>
      <p:nvGrpSpPr>
        <p:cNvPr id="1" name="Shape 193">
          <a:extLst>
            <a:ext uri="{FF2B5EF4-FFF2-40B4-BE49-F238E27FC236}">
              <a16:creationId xmlns:a16="http://schemas.microsoft.com/office/drawing/2014/main" id="{1A4085E8-332E-5014-7043-63A3939266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5">
            <a:extLst>
              <a:ext uri="{FF2B5EF4-FFF2-40B4-BE49-F238E27FC236}">
                <a16:creationId xmlns:a16="http://schemas.microsoft.com/office/drawing/2014/main" id="{5324D4C9-FD08-EDD9-7CFF-795E8A676FF6}"/>
              </a:ext>
            </a:extLst>
          </p:cNvPr>
          <p:cNvSpPr/>
          <p:nvPr/>
        </p:nvSpPr>
        <p:spPr>
          <a:xfrm rot="-3278844">
            <a:off x="-7521576" y="-4684086"/>
            <a:ext cx="14357351" cy="9368172"/>
          </a:xfrm>
          <a:custGeom>
            <a:avLst/>
            <a:gdLst/>
            <a:ahLst/>
            <a:cxnLst/>
            <a:rect l="l" t="t" r="r" b="b"/>
            <a:pathLst>
              <a:path w="14357351" h="9368172" extrusionOk="0">
                <a:moveTo>
                  <a:pt x="0" y="0"/>
                </a:moveTo>
                <a:lnTo>
                  <a:pt x="14357352" y="0"/>
                </a:lnTo>
                <a:lnTo>
                  <a:pt x="14357352" y="9368172"/>
                </a:lnTo>
                <a:lnTo>
                  <a:pt x="0" y="9368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199" name="Google Shape;199;p15">
            <a:extLst>
              <a:ext uri="{FF2B5EF4-FFF2-40B4-BE49-F238E27FC236}">
                <a16:creationId xmlns:a16="http://schemas.microsoft.com/office/drawing/2014/main" id="{B5CF2441-DB9B-9511-32BE-04A1D76C7B40}"/>
              </a:ext>
            </a:extLst>
          </p:cNvPr>
          <p:cNvSpPr/>
          <p:nvPr/>
        </p:nvSpPr>
        <p:spPr>
          <a:xfrm rot="7599151">
            <a:off x="12214224" y="4265864"/>
            <a:ext cx="14357351" cy="9368172"/>
          </a:xfrm>
          <a:custGeom>
            <a:avLst/>
            <a:gdLst/>
            <a:ahLst/>
            <a:cxnLst/>
            <a:rect l="l" t="t" r="r" b="b"/>
            <a:pathLst>
              <a:path w="14357351" h="9368172" extrusionOk="0">
                <a:moveTo>
                  <a:pt x="0" y="0"/>
                </a:moveTo>
                <a:lnTo>
                  <a:pt x="14357352" y="0"/>
                </a:lnTo>
                <a:lnTo>
                  <a:pt x="14357352" y="9368172"/>
                </a:lnTo>
                <a:lnTo>
                  <a:pt x="0" y="9368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209" name="Google Shape;209;p15">
            <a:extLst>
              <a:ext uri="{FF2B5EF4-FFF2-40B4-BE49-F238E27FC236}">
                <a16:creationId xmlns:a16="http://schemas.microsoft.com/office/drawing/2014/main" id="{01EB70D2-F276-DCBB-0760-FC7770313CB5}"/>
              </a:ext>
            </a:extLst>
          </p:cNvPr>
          <p:cNvSpPr/>
          <p:nvPr/>
        </p:nvSpPr>
        <p:spPr>
          <a:xfrm>
            <a:off x="3346508" y="4145197"/>
            <a:ext cx="1443419" cy="1443419"/>
          </a:xfrm>
          <a:custGeom>
            <a:avLst/>
            <a:gdLst/>
            <a:ahLst/>
            <a:cxnLst/>
            <a:rect l="l" t="t" r="r" b="b"/>
            <a:pathLst>
              <a:path w="1443419" h="1443419" extrusionOk="0">
                <a:moveTo>
                  <a:pt x="0" y="0"/>
                </a:moveTo>
                <a:lnTo>
                  <a:pt x="1443420" y="0"/>
                </a:lnTo>
                <a:lnTo>
                  <a:pt x="1443420" y="1443419"/>
                </a:lnTo>
                <a:lnTo>
                  <a:pt x="0" y="144341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grpSp>
        <p:nvGrpSpPr>
          <p:cNvPr id="225" name="Google Shape;225;p15">
            <a:extLst>
              <a:ext uri="{FF2B5EF4-FFF2-40B4-BE49-F238E27FC236}">
                <a16:creationId xmlns:a16="http://schemas.microsoft.com/office/drawing/2014/main" id="{FA2EF6AE-5185-2B93-9501-9CAB1EF32818}"/>
              </a:ext>
            </a:extLst>
          </p:cNvPr>
          <p:cNvGrpSpPr/>
          <p:nvPr/>
        </p:nvGrpSpPr>
        <p:grpSpPr>
          <a:xfrm>
            <a:off x="575285" y="8817099"/>
            <a:ext cx="847888" cy="856040"/>
            <a:chOff x="0" y="-60012"/>
            <a:chExt cx="1130517" cy="1141387"/>
          </a:xfrm>
        </p:grpSpPr>
        <p:grpSp>
          <p:nvGrpSpPr>
            <p:cNvPr id="226" name="Google Shape;226;p15">
              <a:extLst>
                <a:ext uri="{FF2B5EF4-FFF2-40B4-BE49-F238E27FC236}">
                  <a16:creationId xmlns:a16="http://schemas.microsoft.com/office/drawing/2014/main" id="{5302AD77-8E27-C2D5-6B0A-4F40BC7C18BD}"/>
                </a:ext>
              </a:extLst>
            </p:cNvPr>
            <p:cNvGrpSpPr/>
            <p:nvPr/>
          </p:nvGrpSpPr>
          <p:grpSpPr>
            <a:xfrm>
              <a:off x="132250" y="164998"/>
              <a:ext cx="998267" cy="916377"/>
              <a:chOff x="0" y="-47625"/>
              <a:chExt cx="812800" cy="746125"/>
            </a:xfrm>
          </p:grpSpPr>
          <p:sp>
            <p:nvSpPr>
              <p:cNvPr id="227" name="Google Shape;227;p15">
                <a:extLst>
                  <a:ext uri="{FF2B5EF4-FFF2-40B4-BE49-F238E27FC236}">
                    <a16:creationId xmlns:a16="http://schemas.microsoft.com/office/drawing/2014/main" id="{645FAA54-6465-F32B-B12B-9CCF95389CDF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28" name="Google Shape;228;p15">
                <a:extLst>
                  <a:ext uri="{FF2B5EF4-FFF2-40B4-BE49-F238E27FC236}">
                    <a16:creationId xmlns:a16="http://schemas.microsoft.com/office/drawing/2014/main" id="{9C79CCD7-3C17-7032-F0BB-80DF52E205FD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9" name="Google Shape;229;p15">
              <a:extLst>
                <a:ext uri="{FF2B5EF4-FFF2-40B4-BE49-F238E27FC236}">
                  <a16:creationId xmlns:a16="http://schemas.microsoft.com/office/drawing/2014/main" id="{934EE7C7-44F2-0D4E-6D57-E276CFE8F189}"/>
                </a:ext>
              </a:extLst>
            </p:cNvPr>
            <p:cNvGrpSpPr/>
            <p:nvPr/>
          </p:nvGrpSpPr>
          <p:grpSpPr>
            <a:xfrm>
              <a:off x="0" y="-60012"/>
              <a:ext cx="1024208" cy="940191"/>
              <a:chOff x="0" y="-47625"/>
              <a:chExt cx="812800" cy="746125"/>
            </a:xfrm>
          </p:grpSpPr>
          <p:sp>
            <p:nvSpPr>
              <p:cNvPr id="230" name="Google Shape;230;p15">
                <a:extLst>
                  <a:ext uri="{FF2B5EF4-FFF2-40B4-BE49-F238E27FC236}">
                    <a16:creationId xmlns:a16="http://schemas.microsoft.com/office/drawing/2014/main" id="{4936DB17-A0EE-AF43-680C-91D82897A4F2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>
                <a:gsLst>
                  <a:gs pos="0">
                    <a:srgbClr val="0097B2"/>
                  </a:gs>
                  <a:gs pos="100000">
                    <a:srgbClr val="7ED957"/>
                  </a:gs>
                </a:gsLst>
                <a:lin ang="0" scaled="0"/>
              </a:gradFill>
              <a:ln>
                <a:noFill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31" name="Google Shape;231;p15">
                <a:extLst>
                  <a:ext uri="{FF2B5EF4-FFF2-40B4-BE49-F238E27FC236}">
                    <a16:creationId xmlns:a16="http://schemas.microsoft.com/office/drawing/2014/main" id="{EFAF3CE7-FD4C-9215-BE20-555C3EC87DC4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" name="Google Shape;444;p21">
            <a:extLst>
              <a:ext uri="{FF2B5EF4-FFF2-40B4-BE49-F238E27FC236}">
                <a16:creationId xmlns:a16="http://schemas.microsoft.com/office/drawing/2014/main" id="{CC90EAB0-1150-58A6-EC80-237958A98423}"/>
              </a:ext>
            </a:extLst>
          </p:cNvPr>
          <p:cNvSpPr txBox="1"/>
          <p:nvPr/>
        </p:nvSpPr>
        <p:spPr>
          <a:xfrm>
            <a:off x="3049062" y="235320"/>
            <a:ext cx="11896481" cy="886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i="0" u="none" strike="noStrike" cap="none" dirty="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Architettura di HashiCorp Vault</a:t>
            </a:r>
          </a:p>
        </p:txBody>
      </p:sp>
      <p:pic>
        <p:nvPicPr>
          <p:cNvPr id="4" name="Elemento grafico 3" descr="Chiave con riempimento a tinta unita">
            <a:extLst>
              <a:ext uri="{FF2B5EF4-FFF2-40B4-BE49-F238E27FC236}">
                <a16:creationId xmlns:a16="http://schemas.microsoft.com/office/drawing/2014/main" id="{5D94CA54-27CE-687A-30FA-C747D76369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9706976">
            <a:off x="14521352" y="171646"/>
            <a:ext cx="914400" cy="914400"/>
          </a:xfrm>
          <a:prstGeom prst="rect">
            <a:avLst/>
          </a:prstGeom>
        </p:spPr>
      </p:pic>
      <p:graphicFrame>
        <p:nvGraphicFramePr>
          <p:cNvPr id="6" name="Diagramma 5">
            <a:extLst>
              <a:ext uri="{FF2B5EF4-FFF2-40B4-BE49-F238E27FC236}">
                <a16:creationId xmlns:a16="http://schemas.microsoft.com/office/drawing/2014/main" id="{2CE03174-4596-6A3D-AE85-458935026800}"/>
              </a:ext>
            </a:extLst>
          </p:cNvPr>
          <p:cNvGraphicFramePr/>
          <p:nvPr/>
        </p:nvGraphicFramePr>
        <p:xfrm>
          <a:off x="8289493" y="1387550"/>
          <a:ext cx="10539419" cy="70564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8" name="Elemento grafico 7" descr="Freccia linea: diritta con riempimento a tinta unita">
            <a:extLst>
              <a:ext uri="{FF2B5EF4-FFF2-40B4-BE49-F238E27FC236}">
                <a16:creationId xmlns:a16="http://schemas.microsoft.com/office/drawing/2014/main" id="{BB410E02-50A7-69C0-143E-EECEB7A1D52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798215" y="6050191"/>
            <a:ext cx="1669764" cy="1380919"/>
          </a:xfrm>
          <a:prstGeom prst="rect">
            <a:avLst/>
          </a:prstGeom>
        </p:spPr>
      </p:pic>
      <p:sp>
        <p:nvSpPr>
          <p:cNvPr id="10" name="Google Shape;216;p15">
            <a:extLst>
              <a:ext uri="{FF2B5EF4-FFF2-40B4-BE49-F238E27FC236}">
                <a16:creationId xmlns:a16="http://schemas.microsoft.com/office/drawing/2014/main" id="{5EF4DBE1-8458-9E6B-1A85-5BB9A8D6D923}"/>
              </a:ext>
            </a:extLst>
          </p:cNvPr>
          <p:cNvSpPr txBox="1"/>
          <p:nvPr/>
        </p:nvSpPr>
        <p:spPr>
          <a:xfrm>
            <a:off x="497657" y="1370184"/>
            <a:ext cx="7624722" cy="7238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 algn="ctr">
              <a:lnSpc>
                <a:spcPct val="120000"/>
              </a:lnSpc>
            </a:pPr>
            <a:r>
              <a:rPr lang="it-IT" sz="28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La base della piramide rappresenta la sicurezza fondamentale di Vault, che è la cifratura e la protezione dei dati. Questo è il cuore di Vault.</a:t>
            </a:r>
          </a:p>
          <a:p>
            <a:pPr marL="457200" lvl="0" indent="-457200" algn="ctr">
              <a:lnSpc>
                <a:spcPct val="12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it-IT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/>
                <a:ea typeface="Open Sans"/>
                <a:cs typeface="Open Sans"/>
                <a:sym typeface="Open Sans"/>
              </a:rPr>
              <a:t>Cifratura AES-256: cifratura dei dati a riposo.</a:t>
            </a:r>
          </a:p>
          <a:p>
            <a:pPr marL="457200" lvl="0" indent="-457200" algn="ctr">
              <a:lnSpc>
                <a:spcPct val="12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it-IT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/>
                <a:ea typeface="Open Sans"/>
                <a:cs typeface="Open Sans"/>
                <a:sym typeface="Open Sans"/>
              </a:rPr>
              <a:t>Master Key: gestione della chiave principale di Vault.</a:t>
            </a:r>
          </a:p>
          <a:p>
            <a:pPr marL="457200" lvl="0" indent="-457200" algn="ctr">
              <a:lnSpc>
                <a:spcPct val="12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it-IT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/>
                <a:ea typeface="Open Sans"/>
                <a:cs typeface="Open Sans"/>
                <a:sym typeface="Open Sans"/>
              </a:rPr>
              <a:t>Transit </a:t>
            </a:r>
            <a:r>
              <a:rPr lang="it-IT" sz="2800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/>
                <a:ea typeface="Open Sans"/>
                <a:cs typeface="Open Sans"/>
                <a:sym typeface="Open Sans"/>
              </a:rPr>
              <a:t>Encryption</a:t>
            </a:r>
            <a:r>
              <a:rPr lang="it-IT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/>
                <a:ea typeface="Open Sans"/>
                <a:cs typeface="Open Sans"/>
                <a:sym typeface="Open Sans"/>
              </a:rPr>
              <a:t>: protezione dei dati in transito.</a:t>
            </a:r>
          </a:p>
          <a:p>
            <a:pPr lvl="0" algn="ctr">
              <a:lnSpc>
                <a:spcPct val="120000"/>
              </a:lnSpc>
              <a:buClr>
                <a:schemeClr val="bg1"/>
              </a:buClr>
            </a:pPr>
            <a:endParaRPr lang="it-IT" sz="2800" b="1" i="0" strike="noStrike" cap="none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"/>
              <a:ea typeface="Open Sans"/>
              <a:cs typeface="Open Sans"/>
              <a:sym typeface="Open Sans"/>
            </a:endParaRPr>
          </a:p>
          <a:p>
            <a:pPr lvl="0" algn="ctr">
              <a:lnSpc>
                <a:spcPct val="120000"/>
              </a:lnSpc>
              <a:buClr>
                <a:schemeClr val="bg1"/>
              </a:buClr>
            </a:pPr>
            <a:r>
              <a:rPr lang="it-IT" sz="28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Questo è il livello più basso e rappresenta la sicurezza e la protezione dei segreti a livello fondamentale.</a:t>
            </a:r>
            <a:endParaRPr lang="it-IT" sz="2800" b="1" i="0" strike="noStrike" cap="none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2932785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29B2"/>
        </a:solidFill>
        <a:effectLst/>
      </p:bgPr>
    </p:bg>
    <p:spTree>
      <p:nvGrpSpPr>
        <p:cNvPr id="1" name="Shape 193">
          <a:extLst>
            <a:ext uri="{FF2B5EF4-FFF2-40B4-BE49-F238E27FC236}">
              <a16:creationId xmlns:a16="http://schemas.microsoft.com/office/drawing/2014/main" id="{8F12BDC2-C488-5E9D-CAA6-6018F781E9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5">
            <a:extLst>
              <a:ext uri="{FF2B5EF4-FFF2-40B4-BE49-F238E27FC236}">
                <a16:creationId xmlns:a16="http://schemas.microsoft.com/office/drawing/2014/main" id="{F7D597E4-9EBB-0B64-01F8-2BFC2BC8C94E}"/>
              </a:ext>
            </a:extLst>
          </p:cNvPr>
          <p:cNvSpPr/>
          <p:nvPr/>
        </p:nvSpPr>
        <p:spPr>
          <a:xfrm rot="-3278844">
            <a:off x="-7521576" y="-4684086"/>
            <a:ext cx="14357351" cy="9368172"/>
          </a:xfrm>
          <a:custGeom>
            <a:avLst/>
            <a:gdLst/>
            <a:ahLst/>
            <a:cxnLst/>
            <a:rect l="l" t="t" r="r" b="b"/>
            <a:pathLst>
              <a:path w="14357351" h="9368172" extrusionOk="0">
                <a:moveTo>
                  <a:pt x="0" y="0"/>
                </a:moveTo>
                <a:lnTo>
                  <a:pt x="14357352" y="0"/>
                </a:lnTo>
                <a:lnTo>
                  <a:pt x="14357352" y="9368172"/>
                </a:lnTo>
                <a:lnTo>
                  <a:pt x="0" y="9368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199" name="Google Shape;199;p15">
            <a:extLst>
              <a:ext uri="{FF2B5EF4-FFF2-40B4-BE49-F238E27FC236}">
                <a16:creationId xmlns:a16="http://schemas.microsoft.com/office/drawing/2014/main" id="{6921ED16-84C8-4909-3B66-A167EA9265A4}"/>
              </a:ext>
            </a:extLst>
          </p:cNvPr>
          <p:cNvSpPr/>
          <p:nvPr/>
        </p:nvSpPr>
        <p:spPr>
          <a:xfrm rot="7599151">
            <a:off x="12214224" y="4265864"/>
            <a:ext cx="14357351" cy="9368172"/>
          </a:xfrm>
          <a:custGeom>
            <a:avLst/>
            <a:gdLst/>
            <a:ahLst/>
            <a:cxnLst/>
            <a:rect l="l" t="t" r="r" b="b"/>
            <a:pathLst>
              <a:path w="14357351" h="9368172" extrusionOk="0">
                <a:moveTo>
                  <a:pt x="0" y="0"/>
                </a:moveTo>
                <a:lnTo>
                  <a:pt x="14357352" y="0"/>
                </a:lnTo>
                <a:lnTo>
                  <a:pt x="14357352" y="9368172"/>
                </a:lnTo>
                <a:lnTo>
                  <a:pt x="0" y="9368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209" name="Google Shape;209;p15">
            <a:extLst>
              <a:ext uri="{FF2B5EF4-FFF2-40B4-BE49-F238E27FC236}">
                <a16:creationId xmlns:a16="http://schemas.microsoft.com/office/drawing/2014/main" id="{23420F46-66DC-6F60-2045-35AE7DC6D200}"/>
              </a:ext>
            </a:extLst>
          </p:cNvPr>
          <p:cNvSpPr/>
          <p:nvPr/>
        </p:nvSpPr>
        <p:spPr>
          <a:xfrm>
            <a:off x="3346508" y="4145197"/>
            <a:ext cx="1443419" cy="1443419"/>
          </a:xfrm>
          <a:custGeom>
            <a:avLst/>
            <a:gdLst/>
            <a:ahLst/>
            <a:cxnLst/>
            <a:rect l="l" t="t" r="r" b="b"/>
            <a:pathLst>
              <a:path w="1443419" h="1443419" extrusionOk="0">
                <a:moveTo>
                  <a:pt x="0" y="0"/>
                </a:moveTo>
                <a:lnTo>
                  <a:pt x="1443420" y="0"/>
                </a:lnTo>
                <a:lnTo>
                  <a:pt x="1443420" y="1443419"/>
                </a:lnTo>
                <a:lnTo>
                  <a:pt x="0" y="144341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grpSp>
        <p:nvGrpSpPr>
          <p:cNvPr id="225" name="Google Shape;225;p15">
            <a:extLst>
              <a:ext uri="{FF2B5EF4-FFF2-40B4-BE49-F238E27FC236}">
                <a16:creationId xmlns:a16="http://schemas.microsoft.com/office/drawing/2014/main" id="{7579E6C2-C4D4-61CE-9FEC-CF61956A32D1}"/>
              </a:ext>
            </a:extLst>
          </p:cNvPr>
          <p:cNvGrpSpPr/>
          <p:nvPr/>
        </p:nvGrpSpPr>
        <p:grpSpPr>
          <a:xfrm>
            <a:off x="575285" y="8817099"/>
            <a:ext cx="847888" cy="856040"/>
            <a:chOff x="0" y="-60012"/>
            <a:chExt cx="1130517" cy="1141387"/>
          </a:xfrm>
        </p:grpSpPr>
        <p:grpSp>
          <p:nvGrpSpPr>
            <p:cNvPr id="226" name="Google Shape;226;p15">
              <a:extLst>
                <a:ext uri="{FF2B5EF4-FFF2-40B4-BE49-F238E27FC236}">
                  <a16:creationId xmlns:a16="http://schemas.microsoft.com/office/drawing/2014/main" id="{9B8AB514-7DA2-BF50-820F-D40983D84984}"/>
                </a:ext>
              </a:extLst>
            </p:cNvPr>
            <p:cNvGrpSpPr/>
            <p:nvPr/>
          </p:nvGrpSpPr>
          <p:grpSpPr>
            <a:xfrm>
              <a:off x="132250" y="164998"/>
              <a:ext cx="998267" cy="916377"/>
              <a:chOff x="0" y="-47625"/>
              <a:chExt cx="812800" cy="746125"/>
            </a:xfrm>
          </p:grpSpPr>
          <p:sp>
            <p:nvSpPr>
              <p:cNvPr id="227" name="Google Shape;227;p15">
                <a:extLst>
                  <a:ext uri="{FF2B5EF4-FFF2-40B4-BE49-F238E27FC236}">
                    <a16:creationId xmlns:a16="http://schemas.microsoft.com/office/drawing/2014/main" id="{6F931E4C-09D7-DF52-648E-805277EC3FE9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28" name="Google Shape;228;p15">
                <a:extLst>
                  <a:ext uri="{FF2B5EF4-FFF2-40B4-BE49-F238E27FC236}">
                    <a16:creationId xmlns:a16="http://schemas.microsoft.com/office/drawing/2014/main" id="{269D4EDD-8824-4CDE-AF14-E9E8D8308801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9" name="Google Shape;229;p15">
              <a:extLst>
                <a:ext uri="{FF2B5EF4-FFF2-40B4-BE49-F238E27FC236}">
                  <a16:creationId xmlns:a16="http://schemas.microsoft.com/office/drawing/2014/main" id="{02857245-586D-7C54-5315-EB04D410744D}"/>
                </a:ext>
              </a:extLst>
            </p:cNvPr>
            <p:cNvGrpSpPr/>
            <p:nvPr/>
          </p:nvGrpSpPr>
          <p:grpSpPr>
            <a:xfrm>
              <a:off x="0" y="-60012"/>
              <a:ext cx="1024208" cy="940191"/>
              <a:chOff x="0" y="-47625"/>
              <a:chExt cx="812800" cy="746125"/>
            </a:xfrm>
          </p:grpSpPr>
          <p:sp>
            <p:nvSpPr>
              <p:cNvPr id="230" name="Google Shape;230;p15">
                <a:extLst>
                  <a:ext uri="{FF2B5EF4-FFF2-40B4-BE49-F238E27FC236}">
                    <a16:creationId xmlns:a16="http://schemas.microsoft.com/office/drawing/2014/main" id="{413943A9-AEE0-B8D7-3CBA-766337D6A5C7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>
                <a:gsLst>
                  <a:gs pos="0">
                    <a:srgbClr val="0097B2"/>
                  </a:gs>
                  <a:gs pos="100000">
                    <a:srgbClr val="7ED957"/>
                  </a:gs>
                </a:gsLst>
                <a:lin ang="0" scaled="0"/>
              </a:gradFill>
              <a:ln>
                <a:noFill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31" name="Google Shape;231;p15">
                <a:extLst>
                  <a:ext uri="{FF2B5EF4-FFF2-40B4-BE49-F238E27FC236}">
                    <a16:creationId xmlns:a16="http://schemas.microsoft.com/office/drawing/2014/main" id="{698EFD91-C11C-6BB4-4223-36DCE9AE75C1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" name="Google Shape;444;p21">
            <a:extLst>
              <a:ext uri="{FF2B5EF4-FFF2-40B4-BE49-F238E27FC236}">
                <a16:creationId xmlns:a16="http://schemas.microsoft.com/office/drawing/2014/main" id="{978A364E-48EE-A5F3-F47E-B366148F5570}"/>
              </a:ext>
            </a:extLst>
          </p:cNvPr>
          <p:cNvSpPr txBox="1"/>
          <p:nvPr/>
        </p:nvSpPr>
        <p:spPr>
          <a:xfrm>
            <a:off x="3195759" y="242203"/>
            <a:ext cx="11896481" cy="886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i="0" u="none" strike="noStrike" cap="none" dirty="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Funzionamento di HashiCorp Vault</a:t>
            </a:r>
          </a:p>
        </p:txBody>
      </p:sp>
      <p:pic>
        <p:nvPicPr>
          <p:cNvPr id="4" name="Elemento grafico 3" descr="Chiave con riempimento a tinta unita">
            <a:extLst>
              <a:ext uri="{FF2B5EF4-FFF2-40B4-BE49-F238E27FC236}">
                <a16:creationId xmlns:a16="http://schemas.microsoft.com/office/drawing/2014/main" id="{23007B95-7481-62F4-95CB-ACB12B981D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9706976">
            <a:off x="15117189" y="171646"/>
            <a:ext cx="914400" cy="914400"/>
          </a:xfrm>
          <a:prstGeom prst="rect">
            <a:avLst/>
          </a:prstGeom>
        </p:spPr>
      </p:pic>
      <p:graphicFrame>
        <p:nvGraphicFramePr>
          <p:cNvPr id="5" name="Diagramma 4">
            <a:extLst>
              <a:ext uri="{FF2B5EF4-FFF2-40B4-BE49-F238E27FC236}">
                <a16:creationId xmlns:a16="http://schemas.microsoft.com/office/drawing/2014/main" id="{EFDBB51D-CA7C-D75A-C008-7C3FCE1F2A1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06360197"/>
              </p:ext>
            </p:extLst>
          </p:nvPr>
        </p:nvGraphicFramePr>
        <p:xfrm>
          <a:off x="3048000" y="1079500"/>
          <a:ext cx="12192000" cy="812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7" name="Elemento grafico 6" descr="Freccia linea: diritta con riempimento a tinta unita">
            <a:extLst>
              <a:ext uri="{FF2B5EF4-FFF2-40B4-BE49-F238E27FC236}">
                <a16:creationId xmlns:a16="http://schemas.microsoft.com/office/drawing/2014/main" id="{EA131FBF-39C3-4670-3555-6296B9DE773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10800000">
            <a:off x="10765509" y="1059991"/>
            <a:ext cx="1822492" cy="1507227"/>
          </a:xfrm>
          <a:prstGeom prst="rect">
            <a:avLst/>
          </a:prstGeom>
        </p:spPr>
      </p:pic>
      <p:sp>
        <p:nvSpPr>
          <p:cNvPr id="9" name="Google Shape;216;p15">
            <a:extLst>
              <a:ext uri="{FF2B5EF4-FFF2-40B4-BE49-F238E27FC236}">
                <a16:creationId xmlns:a16="http://schemas.microsoft.com/office/drawing/2014/main" id="{03D7935E-8129-9424-C887-D059BD528F1B}"/>
              </a:ext>
            </a:extLst>
          </p:cNvPr>
          <p:cNvSpPr txBox="1"/>
          <p:nvPr/>
        </p:nvSpPr>
        <p:spPr>
          <a:xfrm>
            <a:off x="12545779" y="1277201"/>
            <a:ext cx="4799528" cy="15511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 algn="ctr">
              <a:lnSpc>
                <a:spcPct val="120000"/>
              </a:lnSpc>
            </a:pPr>
            <a:r>
              <a:rPr lang="it-IT" sz="28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Il client si autentica tramite un </a:t>
            </a:r>
            <a:r>
              <a:rPr lang="it-IT" sz="2800" b="1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backend</a:t>
            </a:r>
            <a:r>
              <a:rPr lang="it-IT" sz="28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di autenticazione.</a:t>
            </a:r>
            <a:endParaRPr lang="it-IT" sz="2800" b="1" i="0" strike="noStrike" cap="none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3503760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  <p:bldP spid="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29B2"/>
        </a:solidFill>
        <a:effectLst/>
      </p:bgPr>
    </p:bg>
    <p:spTree>
      <p:nvGrpSpPr>
        <p:cNvPr id="1" name="Shape 193">
          <a:extLst>
            <a:ext uri="{FF2B5EF4-FFF2-40B4-BE49-F238E27FC236}">
              <a16:creationId xmlns:a16="http://schemas.microsoft.com/office/drawing/2014/main" id="{0C2C25F3-4D1B-1683-E4E0-891383691F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5">
            <a:extLst>
              <a:ext uri="{FF2B5EF4-FFF2-40B4-BE49-F238E27FC236}">
                <a16:creationId xmlns:a16="http://schemas.microsoft.com/office/drawing/2014/main" id="{C19EE47C-76C2-D152-7200-D08D131074F3}"/>
              </a:ext>
            </a:extLst>
          </p:cNvPr>
          <p:cNvSpPr/>
          <p:nvPr/>
        </p:nvSpPr>
        <p:spPr>
          <a:xfrm rot="-3278844">
            <a:off x="-7521576" y="-4684086"/>
            <a:ext cx="14357351" cy="9368172"/>
          </a:xfrm>
          <a:custGeom>
            <a:avLst/>
            <a:gdLst/>
            <a:ahLst/>
            <a:cxnLst/>
            <a:rect l="l" t="t" r="r" b="b"/>
            <a:pathLst>
              <a:path w="14357351" h="9368172" extrusionOk="0">
                <a:moveTo>
                  <a:pt x="0" y="0"/>
                </a:moveTo>
                <a:lnTo>
                  <a:pt x="14357352" y="0"/>
                </a:lnTo>
                <a:lnTo>
                  <a:pt x="14357352" y="9368172"/>
                </a:lnTo>
                <a:lnTo>
                  <a:pt x="0" y="9368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199" name="Google Shape;199;p15">
            <a:extLst>
              <a:ext uri="{FF2B5EF4-FFF2-40B4-BE49-F238E27FC236}">
                <a16:creationId xmlns:a16="http://schemas.microsoft.com/office/drawing/2014/main" id="{8EB362EF-EB31-D4FF-7859-C37B81BD062B}"/>
              </a:ext>
            </a:extLst>
          </p:cNvPr>
          <p:cNvSpPr/>
          <p:nvPr/>
        </p:nvSpPr>
        <p:spPr>
          <a:xfrm rot="7599151">
            <a:off x="12214224" y="4265864"/>
            <a:ext cx="14357351" cy="9368172"/>
          </a:xfrm>
          <a:custGeom>
            <a:avLst/>
            <a:gdLst/>
            <a:ahLst/>
            <a:cxnLst/>
            <a:rect l="l" t="t" r="r" b="b"/>
            <a:pathLst>
              <a:path w="14357351" h="9368172" extrusionOk="0">
                <a:moveTo>
                  <a:pt x="0" y="0"/>
                </a:moveTo>
                <a:lnTo>
                  <a:pt x="14357352" y="0"/>
                </a:lnTo>
                <a:lnTo>
                  <a:pt x="14357352" y="9368172"/>
                </a:lnTo>
                <a:lnTo>
                  <a:pt x="0" y="9368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209" name="Google Shape;209;p15">
            <a:extLst>
              <a:ext uri="{FF2B5EF4-FFF2-40B4-BE49-F238E27FC236}">
                <a16:creationId xmlns:a16="http://schemas.microsoft.com/office/drawing/2014/main" id="{383EA4A1-BEF3-6B78-F9F5-9E6CB2F39654}"/>
              </a:ext>
            </a:extLst>
          </p:cNvPr>
          <p:cNvSpPr/>
          <p:nvPr/>
        </p:nvSpPr>
        <p:spPr>
          <a:xfrm>
            <a:off x="3346508" y="4145197"/>
            <a:ext cx="1443419" cy="1443419"/>
          </a:xfrm>
          <a:custGeom>
            <a:avLst/>
            <a:gdLst/>
            <a:ahLst/>
            <a:cxnLst/>
            <a:rect l="l" t="t" r="r" b="b"/>
            <a:pathLst>
              <a:path w="1443419" h="1443419" extrusionOk="0">
                <a:moveTo>
                  <a:pt x="0" y="0"/>
                </a:moveTo>
                <a:lnTo>
                  <a:pt x="1443420" y="0"/>
                </a:lnTo>
                <a:lnTo>
                  <a:pt x="1443420" y="1443419"/>
                </a:lnTo>
                <a:lnTo>
                  <a:pt x="0" y="144341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grpSp>
        <p:nvGrpSpPr>
          <p:cNvPr id="225" name="Google Shape;225;p15">
            <a:extLst>
              <a:ext uri="{FF2B5EF4-FFF2-40B4-BE49-F238E27FC236}">
                <a16:creationId xmlns:a16="http://schemas.microsoft.com/office/drawing/2014/main" id="{BEBE8A58-CDFD-326B-BC75-F8ED5A5D3391}"/>
              </a:ext>
            </a:extLst>
          </p:cNvPr>
          <p:cNvGrpSpPr/>
          <p:nvPr/>
        </p:nvGrpSpPr>
        <p:grpSpPr>
          <a:xfrm>
            <a:off x="575285" y="8817099"/>
            <a:ext cx="847888" cy="856040"/>
            <a:chOff x="0" y="-60012"/>
            <a:chExt cx="1130517" cy="1141387"/>
          </a:xfrm>
        </p:grpSpPr>
        <p:grpSp>
          <p:nvGrpSpPr>
            <p:cNvPr id="226" name="Google Shape;226;p15">
              <a:extLst>
                <a:ext uri="{FF2B5EF4-FFF2-40B4-BE49-F238E27FC236}">
                  <a16:creationId xmlns:a16="http://schemas.microsoft.com/office/drawing/2014/main" id="{949F3347-2C87-B218-7683-924B4C26EE6F}"/>
                </a:ext>
              </a:extLst>
            </p:cNvPr>
            <p:cNvGrpSpPr/>
            <p:nvPr/>
          </p:nvGrpSpPr>
          <p:grpSpPr>
            <a:xfrm>
              <a:off x="132250" y="164998"/>
              <a:ext cx="998267" cy="916377"/>
              <a:chOff x="0" y="-47625"/>
              <a:chExt cx="812800" cy="746125"/>
            </a:xfrm>
          </p:grpSpPr>
          <p:sp>
            <p:nvSpPr>
              <p:cNvPr id="227" name="Google Shape;227;p15">
                <a:extLst>
                  <a:ext uri="{FF2B5EF4-FFF2-40B4-BE49-F238E27FC236}">
                    <a16:creationId xmlns:a16="http://schemas.microsoft.com/office/drawing/2014/main" id="{90160C69-298F-FF09-CB8F-FA778F40D3A5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28" name="Google Shape;228;p15">
                <a:extLst>
                  <a:ext uri="{FF2B5EF4-FFF2-40B4-BE49-F238E27FC236}">
                    <a16:creationId xmlns:a16="http://schemas.microsoft.com/office/drawing/2014/main" id="{24C66501-19B1-53DA-C0CA-31FBAD616037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9" name="Google Shape;229;p15">
              <a:extLst>
                <a:ext uri="{FF2B5EF4-FFF2-40B4-BE49-F238E27FC236}">
                  <a16:creationId xmlns:a16="http://schemas.microsoft.com/office/drawing/2014/main" id="{38C28BF8-3475-3718-EF62-DE123B9185F6}"/>
                </a:ext>
              </a:extLst>
            </p:cNvPr>
            <p:cNvGrpSpPr/>
            <p:nvPr/>
          </p:nvGrpSpPr>
          <p:grpSpPr>
            <a:xfrm>
              <a:off x="0" y="-60012"/>
              <a:ext cx="1024208" cy="940191"/>
              <a:chOff x="0" y="-47625"/>
              <a:chExt cx="812800" cy="746125"/>
            </a:xfrm>
          </p:grpSpPr>
          <p:sp>
            <p:nvSpPr>
              <p:cNvPr id="230" name="Google Shape;230;p15">
                <a:extLst>
                  <a:ext uri="{FF2B5EF4-FFF2-40B4-BE49-F238E27FC236}">
                    <a16:creationId xmlns:a16="http://schemas.microsoft.com/office/drawing/2014/main" id="{B662EEF5-FD9B-13C5-33B8-644F45F15075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>
                <a:gsLst>
                  <a:gs pos="0">
                    <a:srgbClr val="0097B2"/>
                  </a:gs>
                  <a:gs pos="100000">
                    <a:srgbClr val="7ED957"/>
                  </a:gs>
                </a:gsLst>
                <a:lin ang="0" scaled="0"/>
              </a:gradFill>
              <a:ln>
                <a:noFill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31" name="Google Shape;231;p15">
                <a:extLst>
                  <a:ext uri="{FF2B5EF4-FFF2-40B4-BE49-F238E27FC236}">
                    <a16:creationId xmlns:a16="http://schemas.microsoft.com/office/drawing/2014/main" id="{941E2BF6-3E45-E665-782B-A881ED23B3E2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" name="Google Shape;444;p21">
            <a:extLst>
              <a:ext uri="{FF2B5EF4-FFF2-40B4-BE49-F238E27FC236}">
                <a16:creationId xmlns:a16="http://schemas.microsoft.com/office/drawing/2014/main" id="{6188E3D5-3FD1-2619-0F0C-B937A3EDAF0F}"/>
              </a:ext>
            </a:extLst>
          </p:cNvPr>
          <p:cNvSpPr txBox="1"/>
          <p:nvPr/>
        </p:nvSpPr>
        <p:spPr>
          <a:xfrm>
            <a:off x="3195759" y="242203"/>
            <a:ext cx="11896481" cy="886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i="0" u="none" strike="noStrike" cap="none" dirty="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Funzionamento di HashiCorp Vault</a:t>
            </a:r>
          </a:p>
        </p:txBody>
      </p:sp>
      <p:pic>
        <p:nvPicPr>
          <p:cNvPr id="4" name="Elemento grafico 3" descr="Chiave con riempimento a tinta unita">
            <a:extLst>
              <a:ext uri="{FF2B5EF4-FFF2-40B4-BE49-F238E27FC236}">
                <a16:creationId xmlns:a16="http://schemas.microsoft.com/office/drawing/2014/main" id="{8FC96A43-1DC4-C9C8-CDC4-BF04CABD90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9706976">
            <a:off x="15117189" y="171646"/>
            <a:ext cx="914400" cy="914400"/>
          </a:xfrm>
          <a:prstGeom prst="rect">
            <a:avLst/>
          </a:prstGeom>
        </p:spPr>
      </p:pic>
      <p:graphicFrame>
        <p:nvGraphicFramePr>
          <p:cNvPr id="5" name="Diagramma 4">
            <a:extLst>
              <a:ext uri="{FF2B5EF4-FFF2-40B4-BE49-F238E27FC236}">
                <a16:creationId xmlns:a16="http://schemas.microsoft.com/office/drawing/2014/main" id="{DCCC3279-6C1A-D4D1-25A6-65382F30979E}"/>
              </a:ext>
            </a:extLst>
          </p:cNvPr>
          <p:cNvGraphicFramePr/>
          <p:nvPr/>
        </p:nvGraphicFramePr>
        <p:xfrm>
          <a:off x="3048000" y="1079500"/>
          <a:ext cx="12192000" cy="812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9" name="Google Shape;216;p15">
            <a:extLst>
              <a:ext uri="{FF2B5EF4-FFF2-40B4-BE49-F238E27FC236}">
                <a16:creationId xmlns:a16="http://schemas.microsoft.com/office/drawing/2014/main" id="{AA2D2A04-F646-DE67-E523-3D4B6A72D263}"/>
              </a:ext>
            </a:extLst>
          </p:cNvPr>
          <p:cNvSpPr txBox="1"/>
          <p:nvPr/>
        </p:nvSpPr>
        <p:spPr>
          <a:xfrm>
            <a:off x="13321854" y="5558421"/>
            <a:ext cx="4799528" cy="36194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 algn="ctr">
              <a:lnSpc>
                <a:spcPct val="120000"/>
              </a:lnSpc>
            </a:pPr>
            <a:r>
              <a:rPr lang="it-IT" sz="28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Dopo l'autenticazione, il client riceve un token utilizzato per accedere alle risorse di Vault. Ha una scadenza e può essere rinnovato o distrutto manualmente.</a:t>
            </a:r>
            <a:endParaRPr lang="it-IT" sz="2800" b="1" i="0" strike="noStrike" cap="none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6" name="Elemento grafico 5" descr="Freccia linea: curva antioraria con riempimento a tinta unita">
            <a:extLst>
              <a:ext uri="{FF2B5EF4-FFF2-40B4-BE49-F238E27FC236}">
                <a16:creationId xmlns:a16="http://schemas.microsoft.com/office/drawing/2014/main" id="{CC848F88-A4D6-5313-FC72-C506A9EDB94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6970030" flipH="1">
            <a:off x="13902641" y="3885817"/>
            <a:ext cx="1685523" cy="1685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5929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2CA8"/>
        </a:solidFill>
        <a:effectLst/>
      </p:bgPr>
    </p:bg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6"/>
          <p:cNvSpPr/>
          <p:nvPr/>
        </p:nvSpPr>
        <p:spPr>
          <a:xfrm rot="-8100000">
            <a:off x="-7019259" y="4447771"/>
            <a:ext cx="14357351" cy="9368172"/>
          </a:xfrm>
          <a:custGeom>
            <a:avLst/>
            <a:gdLst/>
            <a:ahLst/>
            <a:cxnLst/>
            <a:rect l="l" t="t" r="r" b="b"/>
            <a:pathLst>
              <a:path w="14357351" h="9368172" extrusionOk="0">
                <a:moveTo>
                  <a:pt x="0" y="0"/>
                </a:moveTo>
                <a:lnTo>
                  <a:pt x="14357351" y="0"/>
                </a:lnTo>
                <a:lnTo>
                  <a:pt x="14357351" y="9368172"/>
                </a:lnTo>
                <a:lnTo>
                  <a:pt x="0" y="9368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237" name="Google Shape;237;p16"/>
          <p:cNvSpPr/>
          <p:nvPr/>
        </p:nvSpPr>
        <p:spPr>
          <a:xfrm rot="2700000">
            <a:off x="7693193" y="-4051440"/>
            <a:ext cx="14357351" cy="9368172"/>
          </a:xfrm>
          <a:custGeom>
            <a:avLst/>
            <a:gdLst/>
            <a:ahLst/>
            <a:cxnLst/>
            <a:rect l="l" t="t" r="r" b="b"/>
            <a:pathLst>
              <a:path w="14357351" h="9368172" extrusionOk="0">
                <a:moveTo>
                  <a:pt x="0" y="0"/>
                </a:moveTo>
                <a:lnTo>
                  <a:pt x="14357351" y="0"/>
                </a:lnTo>
                <a:lnTo>
                  <a:pt x="14357351" y="9368171"/>
                </a:lnTo>
                <a:lnTo>
                  <a:pt x="0" y="936817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grpSp>
        <p:nvGrpSpPr>
          <p:cNvPr id="238" name="Google Shape;238;p16"/>
          <p:cNvGrpSpPr/>
          <p:nvPr/>
        </p:nvGrpSpPr>
        <p:grpSpPr>
          <a:xfrm>
            <a:off x="-297850" y="-850361"/>
            <a:ext cx="7993047" cy="7993047"/>
            <a:chOff x="0" y="0"/>
            <a:chExt cx="10657396" cy="10657396"/>
          </a:xfrm>
        </p:grpSpPr>
        <p:grpSp>
          <p:nvGrpSpPr>
            <p:cNvPr id="239" name="Google Shape;239;p16"/>
            <p:cNvGrpSpPr/>
            <p:nvPr/>
          </p:nvGrpSpPr>
          <p:grpSpPr>
            <a:xfrm>
              <a:off x="0" y="0"/>
              <a:ext cx="10657396" cy="10657396"/>
              <a:chOff x="0" y="0"/>
              <a:chExt cx="812800" cy="812800"/>
            </a:xfrm>
          </p:grpSpPr>
          <p:sp>
            <p:nvSpPr>
              <p:cNvPr id="240" name="Google Shape;240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 cmpd="sng">
                <a:solidFill>
                  <a:srgbClr val="FFFFFF">
                    <a:alpha val="19607"/>
                  </a:srgbClr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41" name="Google Shape;241;p16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2" name="Google Shape;242;p16"/>
            <p:cNvGrpSpPr/>
            <p:nvPr/>
          </p:nvGrpSpPr>
          <p:grpSpPr>
            <a:xfrm>
              <a:off x="1034397" y="1034397"/>
              <a:ext cx="8588602" cy="8588602"/>
              <a:chOff x="0" y="0"/>
              <a:chExt cx="812800" cy="812800"/>
            </a:xfrm>
          </p:grpSpPr>
          <p:sp>
            <p:nvSpPr>
              <p:cNvPr id="243" name="Google Shape;243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 cmpd="sng">
                <a:solidFill>
                  <a:srgbClr val="FFFFFF">
                    <a:alpha val="19607"/>
                  </a:srgbClr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44" name="Google Shape;244;p16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5" name="Google Shape;245;p16"/>
            <p:cNvGrpSpPr/>
            <p:nvPr/>
          </p:nvGrpSpPr>
          <p:grpSpPr>
            <a:xfrm>
              <a:off x="1786907" y="1786907"/>
              <a:ext cx="7083581" cy="7083581"/>
              <a:chOff x="0" y="0"/>
              <a:chExt cx="812800" cy="812800"/>
            </a:xfrm>
          </p:grpSpPr>
          <p:sp>
            <p:nvSpPr>
              <p:cNvPr id="246" name="Google Shape;246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 cmpd="sng">
                <a:solidFill>
                  <a:srgbClr val="FFFFFF">
                    <a:alpha val="19607"/>
                  </a:srgbClr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47" name="Google Shape;247;p16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8" name="Google Shape;248;p16"/>
            <p:cNvGrpSpPr/>
            <p:nvPr/>
          </p:nvGrpSpPr>
          <p:grpSpPr>
            <a:xfrm>
              <a:off x="2409352" y="2409352"/>
              <a:ext cx="5838691" cy="5838691"/>
              <a:chOff x="0" y="0"/>
              <a:chExt cx="812800" cy="812800"/>
            </a:xfrm>
          </p:grpSpPr>
          <p:sp>
            <p:nvSpPr>
              <p:cNvPr id="249" name="Google Shape;249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 cmpd="sng">
                <a:solidFill>
                  <a:srgbClr val="FFFFFF">
                    <a:alpha val="19607"/>
                  </a:srgbClr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50" name="Google Shape;250;p16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1" name="Google Shape;251;p16"/>
            <p:cNvGrpSpPr/>
            <p:nvPr/>
          </p:nvGrpSpPr>
          <p:grpSpPr>
            <a:xfrm>
              <a:off x="3092186" y="3092186"/>
              <a:ext cx="4473024" cy="4473024"/>
              <a:chOff x="0" y="0"/>
              <a:chExt cx="812800" cy="812800"/>
            </a:xfrm>
          </p:grpSpPr>
          <p:sp>
            <p:nvSpPr>
              <p:cNvPr id="252" name="Google Shape;252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 cmpd="sng">
                <a:solidFill>
                  <a:srgbClr val="FFFFFF">
                    <a:alpha val="19607"/>
                  </a:srgbClr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53" name="Google Shape;253;p16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54" name="Google Shape;254;p16"/>
          <p:cNvGrpSpPr/>
          <p:nvPr/>
        </p:nvGrpSpPr>
        <p:grpSpPr>
          <a:xfrm>
            <a:off x="1989919" y="-179217"/>
            <a:ext cx="3086100" cy="6469932"/>
            <a:chOff x="0" y="-47625"/>
            <a:chExt cx="812800" cy="1704015"/>
          </a:xfrm>
        </p:grpSpPr>
        <p:sp>
          <p:nvSpPr>
            <p:cNvPr id="255" name="Google Shape;255;p16"/>
            <p:cNvSpPr/>
            <p:nvPr/>
          </p:nvSpPr>
          <p:spPr>
            <a:xfrm>
              <a:off x="0" y="0"/>
              <a:ext cx="812800" cy="1656390"/>
            </a:xfrm>
            <a:custGeom>
              <a:avLst/>
              <a:gdLst/>
              <a:ahLst/>
              <a:cxnLst/>
              <a:rect l="l" t="t" r="r" b="b"/>
              <a:pathLst>
                <a:path w="812800" h="165639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1656390"/>
                  </a:lnTo>
                  <a:lnTo>
                    <a:pt x="0" y="1656390"/>
                  </a:lnTo>
                  <a:close/>
                </a:path>
              </a:pathLst>
            </a:custGeom>
            <a:solidFill>
              <a:srgbClr val="F35391"/>
            </a:solidFill>
            <a:ln>
              <a:noFill/>
            </a:ln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256" name="Google Shape;256;p16"/>
            <p:cNvSpPr txBox="1"/>
            <p:nvPr/>
          </p:nvSpPr>
          <p:spPr>
            <a:xfrm>
              <a:off x="0" y="-47625"/>
              <a:ext cx="812800" cy="170401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7" name="Google Shape;257;p16"/>
          <p:cNvGrpSpPr/>
          <p:nvPr/>
        </p:nvGrpSpPr>
        <p:grpSpPr>
          <a:xfrm>
            <a:off x="2926386" y="2373875"/>
            <a:ext cx="1544574" cy="1544574"/>
            <a:chOff x="0" y="0"/>
            <a:chExt cx="812800" cy="812800"/>
          </a:xfrm>
        </p:grpSpPr>
        <p:sp>
          <p:nvSpPr>
            <p:cNvPr id="258" name="Google Shape;258;p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9" name="Google Shape;259;p16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0" i="0" u="none" strike="noStrike" cap="none" dirty="0">
                  <a:solidFill>
                    <a:srgbClr val="FFFFFF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01</a:t>
              </a:r>
              <a:endParaRPr dirty="0"/>
            </a:p>
          </p:txBody>
        </p:sp>
      </p:grpSp>
      <p:grpSp>
        <p:nvGrpSpPr>
          <p:cNvPr id="260" name="Google Shape;260;p16"/>
          <p:cNvGrpSpPr/>
          <p:nvPr/>
        </p:nvGrpSpPr>
        <p:grpSpPr>
          <a:xfrm>
            <a:off x="15201900" y="-180826"/>
            <a:ext cx="3086100" cy="10466217"/>
            <a:chOff x="0" y="-47625"/>
            <a:chExt cx="812800" cy="2756534"/>
          </a:xfrm>
        </p:grpSpPr>
        <p:sp>
          <p:nvSpPr>
            <p:cNvPr id="261" name="Google Shape;261;p16"/>
            <p:cNvSpPr/>
            <p:nvPr/>
          </p:nvSpPr>
          <p:spPr>
            <a:xfrm>
              <a:off x="0" y="0"/>
              <a:ext cx="812800" cy="2708909"/>
            </a:xfrm>
            <a:custGeom>
              <a:avLst/>
              <a:gdLst/>
              <a:ahLst/>
              <a:cxnLst/>
              <a:rect l="l" t="t" r="r" b="b"/>
              <a:pathLst>
                <a:path w="812800" h="2708909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2708909"/>
                  </a:lnTo>
                  <a:lnTo>
                    <a:pt x="0" y="2708909"/>
                  </a:lnTo>
                  <a:close/>
                </a:path>
              </a:pathLst>
            </a:custGeom>
            <a:solidFill>
              <a:srgbClr val="69F3C2"/>
            </a:solidFill>
            <a:ln>
              <a:noFill/>
            </a:ln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262" name="Google Shape;262;p16"/>
            <p:cNvSpPr txBox="1"/>
            <p:nvPr/>
          </p:nvSpPr>
          <p:spPr>
            <a:xfrm>
              <a:off x="0" y="-47625"/>
              <a:ext cx="812800" cy="275653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63" name="Google Shape;263;p16"/>
          <p:cNvSpPr/>
          <p:nvPr/>
        </p:nvSpPr>
        <p:spPr>
          <a:xfrm>
            <a:off x="15201900" y="-1002413"/>
            <a:ext cx="6858000" cy="10134270"/>
          </a:xfrm>
          <a:custGeom>
            <a:avLst/>
            <a:gdLst/>
            <a:ahLst/>
            <a:cxnLst/>
            <a:rect l="l" t="t" r="r" b="b"/>
            <a:pathLst>
              <a:path w="6858000" h="10134270" extrusionOk="0">
                <a:moveTo>
                  <a:pt x="0" y="0"/>
                </a:moveTo>
                <a:lnTo>
                  <a:pt x="6858000" y="0"/>
                </a:lnTo>
                <a:lnTo>
                  <a:pt x="6858000" y="10134270"/>
                </a:lnTo>
                <a:lnTo>
                  <a:pt x="0" y="1013427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l="-14629" r="-131652"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268" name="Google Shape;268;p16"/>
          <p:cNvSpPr txBox="1"/>
          <p:nvPr/>
        </p:nvSpPr>
        <p:spPr>
          <a:xfrm>
            <a:off x="6483629" y="5766990"/>
            <a:ext cx="5320800" cy="566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Generazione</a:t>
            </a:r>
            <a:r>
              <a:rPr lang="en-US" sz="32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del </a:t>
            </a:r>
            <a:r>
              <a:rPr lang="it-IT" sz="32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certificato</a:t>
            </a:r>
            <a:endParaRPr lang="it-IT" dirty="0"/>
          </a:p>
        </p:txBody>
      </p:sp>
      <p:sp>
        <p:nvSpPr>
          <p:cNvPr id="269" name="Google Shape;269;p16"/>
          <p:cNvSpPr txBox="1"/>
          <p:nvPr/>
        </p:nvSpPr>
        <p:spPr>
          <a:xfrm>
            <a:off x="3532969" y="4219123"/>
            <a:ext cx="7748808" cy="1661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 b="1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OpenSSL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29B2"/>
        </a:solidFill>
        <a:effectLst/>
      </p:bgPr>
    </p:bg>
    <p:spTree>
      <p:nvGrpSpPr>
        <p:cNvPr id="1" name="Shape 193">
          <a:extLst>
            <a:ext uri="{FF2B5EF4-FFF2-40B4-BE49-F238E27FC236}">
              <a16:creationId xmlns:a16="http://schemas.microsoft.com/office/drawing/2014/main" id="{30112374-A7E5-6F98-EB95-D77DC0B761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5">
            <a:extLst>
              <a:ext uri="{FF2B5EF4-FFF2-40B4-BE49-F238E27FC236}">
                <a16:creationId xmlns:a16="http://schemas.microsoft.com/office/drawing/2014/main" id="{62A716D4-250B-9FB1-FBDA-D8CC1CA51290}"/>
              </a:ext>
            </a:extLst>
          </p:cNvPr>
          <p:cNvSpPr/>
          <p:nvPr/>
        </p:nvSpPr>
        <p:spPr>
          <a:xfrm rot="-3278844">
            <a:off x="-7521576" y="-4684086"/>
            <a:ext cx="14357351" cy="9368172"/>
          </a:xfrm>
          <a:custGeom>
            <a:avLst/>
            <a:gdLst/>
            <a:ahLst/>
            <a:cxnLst/>
            <a:rect l="l" t="t" r="r" b="b"/>
            <a:pathLst>
              <a:path w="14357351" h="9368172" extrusionOk="0">
                <a:moveTo>
                  <a:pt x="0" y="0"/>
                </a:moveTo>
                <a:lnTo>
                  <a:pt x="14357352" y="0"/>
                </a:lnTo>
                <a:lnTo>
                  <a:pt x="14357352" y="9368172"/>
                </a:lnTo>
                <a:lnTo>
                  <a:pt x="0" y="9368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199" name="Google Shape;199;p15">
            <a:extLst>
              <a:ext uri="{FF2B5EF4-FFF2-40B4-BE49-F238E27FC236}">
                <a16:creationId xmlns:a16="http://schemas.microsoft.com/office/drawing/2014/main" id="{9ACBE0BC-3D1C-B7C8-E99B-CF1B715B6A6D}"/>
              </a:ext>
            </a:extLst>
          </p:cNvPr>
          <p:cNvSpPr/>
          <p:nvPr/>
        </p:nvSpPr>
        <p:spPr>
          <a:xfrm rot="7599151">
            <a:off x="12214224" y="4265864"/>
            <a:ext cx="14357351" cy="9368172"/>
          </a:xfrm>
          <a:custGeom>
            <a:avLst/>
            <a:gdLst/>
            <a:ahLst/>
            <a:cxnLst/>
            <a:rect l="l" t="t" r="r" b="b"/>
            <a:pathLst>
              <a:path w="14357351" h="9368172" extrusionOk="0">
                <a:moveTo>
                  <a:pt x="0" y="0"/>
                </a:moveTo>
                <a:lnTo>
                  <a:pt x="14357352" y="0"/>
                </a:lnTo>
                <a:lnTo>
                  <a:pt x="14357352" y="9368172"/>
                </a:lnTo>
                <a:lnTo>
                  <a:pt x="0" y="9368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209" name="Google Shape;209;p15">
            <a:extLst>
              <a:ext uri="{FF2B5EF4-FFF2-40B4-BE49-F238E27FC236}">
                <a16:creationId xmlns:a16="http://schemas.microsoft.com/office/drawing/2014/main" id="{B3CA01E6-ABA0-EE78-1F8A-7F42BCABB87F}"/>
              </a:ext>
            </a:extLst>
          </p:cNvPr>
          <p:cNvSpPr/>
          <p:nvPr/>
        </p:nvSpPr>
        <p:spPr>
          <a:xfrm>
            <a:off x="3346508" y="4145197"/>
            <a:ext cx="1443419" cy="1443419"/>
          </a:xfrm>
          <a:custGeom>
            <a:avLst/>
            <a:gdLst/>
            <a:ahLst/>
            <a:cxnLst/>
            <a:rect l="l" t="t" r="r" b="b"/>
            <a:pathLst>
              <a:path w="1443419" h="1443419" extrusionOk="0">
                <a:moveTo>
                  <a:pt x="0" y="0"/>
                </a:moveTo>
                <a:lnTo>
                  <a:pt x="1443420" y="0"/>
                </a:lnTo>
                <a:lnTo>
                  <a:pt x="1443420" y="1443419"/>
                </a:lnTo>
                <a:lnTo>
                  <a:pt x="0" y="144341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grpSp>
        <p:nvGrpSpPr>
          <p:cNvPr id="225" name="Google Shape;225;p15">
            <a:extLst>
              <a:ext uri="{FF2B5EF4-FFF2-40B4-BE49-F238E27FC236}">
                <a16:creationId xmlns:a16="http://schemas.microsoft.com/office/drawing/2014/main" id="{FCD28BB6-1E20-5C7A-4BB7-BC80A8B37A31}"/>
              </a:ext>
            </a:extLst>
          </p:cNvPr>
          <p:cNvGrpSpPr/>
          <p:nvPr/>
        </p:nvGrpSpPr>
        <p:grpSpPr>
          <a:xfrm>
            <a:off x="575285" y="8817099"/>
            <a:ext cx="847888" cy="856040"/>
            <a:chOff x="0" y="-60012"/>
            <a:chExt cx="1130517" cy="1141387"/>
          </a:xfrm>
        </p:grpSpPr>
        <p:grpSp>
          <p:nvGrpSpPr>
            <p:cNvPr id="226" name="Google Shape;226;p15">
              <a:extLst>
                <a:ext uri="{FF2B5EF4-FFF2-40B4-BE49-F238E27FC236}">
                  <a16:creationId xmlns:a16="http://schemas.microsoft.com/office/drawing/2014/main" id="{F251DFFD-2D18-8F59-0B3F-05C51AC99AF6}"/>
                </a:ext>
              </a:extLst>
            </p:cNvPr>
            <p:cNvGrpSpPr/>
            <p:nvPr/>
          </p:nvGrpSpPr>
          <p:grpSpPr>
            <a:xfrm>
              <a:off x="132250" y="164998"/>
              <a:ext cx="998267" cy="916377"/>
              <a:chOff x="0" y="-47625"/>
              <a:chExt cx="812800" cy="746125"/>
            </a:xfrm>
          </p:grpSpPr>
          <p:sp>
            <p:nvSpPr>
              <p:cNvPr id="227" name="Google Shape;227;p15">
                <a:extLst>
                  <a:ext uri="{FF2B5EF4-FFF2-40B4-BE49-F238E27FC236}">
                    <a16:creationId xmlns:a16="http://schemas.microsoft.com/office/drawing/2014/main" id="{FFD291A0-4BCB-3427-2152-AD50CF4FBFD2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28" name="Google Shape;228;p15">
                <a:extLst>
                  <a:ext uri="{FF2B5EF4-FFF2-40B4-BE49-F238E27FC236}">
                    <a16:creationId xmlns:a16="http://schemas.microsoft.com/office/drawing/2014/main" id="{73E5421D-6642-6A99-E0EE-14A146DB4EBC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9" name="Google Shape;229;p15">
              <a:extLst>
                <a:ext uri="{FF2B5EF4-FFF2-40B4-BE49-F238E27FC236}">
                  <a16:creationId xmlns:a16="http://schemas.microsoft.com/office/drawing/2014/main" id="{51D0320F-5F05-8A32-A2F5-F2DDD5D57A4E}"/>
                </a:ext>
              </a:extLst>
            </p:cNvPr>
            <p:cNvGrpSpPr/>
            <p:nvPr/>
          </p:nvGrpSpPr>
          <p:grpSpPr>
            <a:xfrm>
              <a:off x="0" y="-60012"/>
              <a:ext cx="1024208" cy="940191"/>
              <a:chOff x="0" y="-47625"/>
              <a:chExt cx="812800" cy="746125"/>
            </a:xfrm>
          </p:grpSpPr>
          <p:sp>
            <p:nvSpPr>
              <p:cNvPr id="230" name="Google Shape;230;p15">
                <a:extLst>
                  <a:ext uri="{FF2B5EF4-FFF2-40B4-BE49-F238E27FC236}">
                    <a16:creationId xmlns:a16="http://schemas.microsoft.com/office/drawing/2014/main" id="{3BA370C6-B950-6F5F-511A-53F5EB65E138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>
                <a:gsLst>
                  <a:gs pos="0">
                    <a:srgbClr val="0097B2"/>
                  </a:gs>
                  <a:gs pos="100000">
                    <a:srgbClr val="7ED957"/>
                  </a:gs>
                </a:gsLst>
                <a:lin ang="0" scaled="0"/>
              </a:gradFill>
              <a:ln>
                <a:noFill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31" name="Google Shape;231;p15">
                <a:extLst>
                  <a:ext uri="{FF2B5EF4-FFF2-40B4-BE49-F238E27FC236}">
                    <a16:creationId xmlns:a16="http://schemas.microsoft.com/office/drawing/2014/main" id="{E3E221C1-8794-7320-ABC0-8996463D9BE8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" name="Google Shape;444;p21">
            <a:extLst>
              <a:ext uri="{FF2B5EF4-FFF2-40B4-BE49-F238E27FC236}">
                <a16:creationId xmlns:a16="http://schemas.microsoft.com/office/drawing/2014/main" id="{2D4E9BE0-E704-537D-D438-9ED88FDF704A}"/>
              </a:ext>
            </a:extLst>
          </p:cNvPr>
          <p:cNvSpPr txBox="1"/>
          <p:nvPr/>
        </p:nvSpPr>
        <p:spPr>
          <a:xfrm>
            <a:off x="3195759" y="242203"/>
            <a:ext cx="11896481" cy="886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i="0" u="none" strike="noStrike" cap="none" dirty="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Funzionamento di HashiCorp Vault</a:t>
            </a:r>
          </a:p>
        </p:txBody>
      </p:sp>
      <p:pic>
        <p:nvPicPr>
          <p:cNvPr id="4" name="Elemento grafico 3" descr="Chiave con riempimento a tinta unita">
            <a:extLst>
              <a:ext uri="{FF2B5EF4-FFF2-40B4-BE49-F238E27FC236}">
                <a16:creationId xmlns:a16="http://schemas.microsoft.com/office/drawing/2014/main" id="{25EFCA9F-41CB-DA73-D60C-E1325D0F1A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9706976">
            <a:off x="15117189" y="171646"/>
            <a:ext cx="914400" cy="914400"/>
          </a:xfrm>
          <a:prstGeom prst="rect">
            <a:avLst/>
          </a:prstGeom>
        </p:spPr>
      </p:pic>
      <p:graphicFrame>
        <p:nvGraphicFramePr>
          <p:cNvPr id="5" name="Diagramma 4">
            <a:extLst>
              <a:ext uri="{FF2B5EF4-FFF2-40B4-BE49-F238E27FC236}">
                <a16:creationId xmlns:a16="http://schemas.microsoft.com/office/drawing/2014/main" id="{0E786AE6-4638-CD39-AE8D-F96EA2884529}"/>
              </a:ext>
            </a:extLst>
          </p:cNvPr>
          <p:cNvGraphicFramePr/>
          <p:nvPr/>
        </p:nvGraphicFramePr>
        <p:xfrm>
          <a:off x="3048000" y="1079500"/>
          <a:ext cx="12192000" cy="812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9" name="Google Shape;216;p15">
            <a:extLst>
              <a:ext uri="{FF2B5EF4-FFF2-40B4-BE49-F238E27FC236}">
                <a16:creationId xmlns:a16="http://schemas.microsoft.com/office/drawing/2014/main" id="{8032D46E-8BF9-5F0D-F7D5-FE84BD0B4BE5}"/>
              </a:ext>
            </a:extLst>
          </p:cNvPr>
          <p:cNvSpPr txBox="1"/>
          <p:nvPr/>
        </p:nvSpPr>
        <p:spPr>
          <a:xfrm>
            <a:off x="14021196" y="3209294"/>
            <a:ext cx="3823027" cy="4136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 algn="ctr">
              <a:lnSpc>
                <a:spcPct val="120000"/>
              </a:lnSpc>
            </a:pPr>
            <a:r>
              <a:rPr lang="it-IT" sz="28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Il client può interagire con uno o più secrets </a:t>
            </a:r>
            <a:r>
              <a:rPr lang="it-IT" sz="2800" b="1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engines</a:t>
            </a:r>
            <a:r>
              <a:rPr lang="it-IT" sz="28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per ottenere segreti (come credenziali temporanee) o per cifrare/decifrare dati.</a:t>
            </a:r>
            <a:endParaRPr lang="it-IT" sz="2800" b="1" i="0" strike="noStrike" cap="none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6" name="Elemento grafico 5" descr="Freccia linea: curva antioraria con riempimento a tinta unita">
            <a:extLst>
              <a:ext uri="{FF2B5EF4-FFF2-40B4-BE49-F238E27FC236}">
                <a16:creationId xmlns:a16="http://schemas.microsoft.com/office/drawing/2014/main" id="{ABB8B599-CB15-8FF0-A0BB-583F890C264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14629970" flipH="1" flipV="1">
            <a:off x="13120100" y="6879082"/>
            <a:ext cx="1887260" cy="1892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6367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29B2"/>
        </a:solidFill>
        <a:effectLst/>
      </p:bgPr>
    </p:bg>
    <p:spTree>
      <p:nvGrpSpPr>
        <p:cNvPr id="1" name="Shape 193">
          <a:extLst>
            <a:ext uri="{FF2B5EF4-FFF2-40B4-BE49-F238E27FC236}">
              <a16:creationId xmlns:a16="http://schemas.microsoft.com/office/drawing/2014/main" id="{AC277401-55A8-F001-BEED-EF463E9FD5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5">
            <a:extLst>
              <a:ext uri="{FF2B5EF4-FFF2-40B4-BE49-F238E27FC236}">
                <a16:creationId xmlns:a16="http://schemas.microsoft.com/office/drawing/2014/main" id="{8FBB70C3-58A7-ADEA-087A-6C3739692DB7}"/>
              </a:ext>
            </a:extLst>
          </p:cNvPr>
          <p:cNvSpPr/>
          <p:nvPr/>
        </p:nvSpPr>
        <p:spPr>
          <a:xfrm rot="-3278844">
            <a:off x="-7521576" y="-4684086"/>
            <a:ext cx="14357351" cy="9368172"/>
          </a:xfrm>
          <a:custGeom>
            <a:avLst/>
            <a:gdLst/>
            <a:ahLst/>
            <a:cxnLst/>
            <a:rect l="l" t="t" r="r" b="b"/>
            <a:pathLst>
              <a:path w="14357351" h="9368172" extrusionOk="0">
                <a:moveTo>
                  <a:pt x="0" y="0"/>
                </a:moveTo>
                <a:lnTo>
                  <a:pt x="14357352" y="0"/>
                </a:lnTo>
                <a:lnTo>
                  <a:pt x="14357352" y="9368172"/>
                </a:lnTo>
                <a:lnTo>
                  <a:pt x="0" y="9368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199" name="Google Shape;199;p15">
            <a:extLst>
              <a:ext uri="{FF2B5EF4-FFF2-40B4-BE49-F238E27FC236}">
                <a16:creationId xmlns:a16="http://schemas.microsoft.com/office/drawing/2014/main" id="{6324FBB3-0C1B-12E8-98D9-5D8852967511}"/>
              </a:ext>
            </a:extLst>
          </p:cNvPr>
          <p:cNvSpPr/>
          <p:nvPr/>
        </p:nvSpPr>
        <p:spPr>
          <a:xfrm rot="7599151">
            <a:off x="12214224" y="4265864"/>
            <a:ext cx="14357351" cy="9368172"/>
          </a:xfrm>
          <a:custGeom>
            <a:avLst/>
            <a:gdLst/>
            <a:ahLst/>
            <a:cxnLst/>
            <a:rect l="l" t="t" r="r" b="b"/>
            <a:pathLst>
              <a:path w="14357351" h="9368172" extrusionOk="0">
                <a:moveTo>
                  <a:pt x="0" y="0"/>
                </a:moveTo>
                <a:lnTo>
                  <a:pt x="14357352" y="0"/>
                </a:lnTo>
                <a:lnTo>
                  <a:pt x="14357352" y="9368172"/>
                </a:lnTo>
                <a:lnTo>
                  <a:pt x="0" y="9368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209" name="Google Shape;209;p15">
            <a:extLst>
              <a:ext uri="{FF2B5EF4-FFF2-40B4-BE49-F238E27FC236}">
                <a16:creationId xmlns:a16="http://schemas.microsoft.com/office/drawing/2014/main" id="{A6566963-FE87-336F-1CEF-3A067564C2FA}"/>
              </a:ext>
            </a:extLst>
          </p:cNvPr>
          <p:cNvSpPr/>
          <p:nvPr/>
        </p:nvSpPr>
        <p:spPr>
          <a:xfrm>
            <a:off x="3346508" y="4145197"/>
            <a:ext cx="1443419" cy="1443419"/>
          </a:xfrm>
          <a:custGeom>
            <a:avLst/>
            <a:gdLst/>
            <a:ahLst/>
            <a:cxnLst/>
            <a:rect l="l" t="t" r="r" b="b"/>
            <a:pathLst>
              <a:path w="1443419" h="1443419" extrusionOk="0">
                <a:moveTo>
                  <a:pt x="0" y="0"/>
                </a:moveTo>
                <a:lnTo>
                  <a:pt x="1443420" y="0"/>
                </a:lnTo>
                <a:lnTo>
                  <a:pt x="1443420" y="1443419"/>
                </a:lnTo>
                <a:lnTo>
                  <a:pt x="0" y="144341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grpSp>
        <p:nvGrpSpPr>
          <p:cNvPr id="225" name="Google Shape;225;p15">
            <a:extLst>
              <a:ext uri="{FF2B5EF4-FFF2-40B4-BE49-F238E27FC236}">
                <a16:creationId xmlns:a16="http://schemas.microsoft.com/office/drawing/2014/main" id="{6900F74E-859F-D565-0B72-E6E42B1458F7}"/>
              </a:ext>
            </a:extLst>
          </p:cNvPr>
          <p:cNvGrpSpPr/>
          <p:nvPr/>
        </p:nvGrpSpPr>
        <p:grpSpPr>
          <a:xfrm>
            <a:off x="575285" y="8817099"/>
            <a:ext cx="847888" cy="856040"/>
            <a:chOff x="0" y="-60012"/>
            <a:chExt cx="1130517" cy="1141387"/>
          </a:xfrm>
        </p:grpSpPr>
        <p:grpSp>
          <p:nvGrpSpPr>
            <p:cNvPr id="226" name="Google Shape;226;p15">
              <a:extLst>
                <a:ext uri="{FF2B5EF4-FFF2-40B4-BE49-F238E27FC236}">
                  <a16:creationId xmlns:a16="http://schemas.microsoft.com/office/drawing/2014/main" id="{239B5CED-2C13-6F24-4D16-989AB2E5E8A5}"/>
                </a:ext>
              </a:extLst>
            </p:cNvPr>
            <p:cNvGrpSpPr/>
            <p:nvPr/>
          </p:nvGrpSpPr>
          <p:grpSpPr>
            <a:xfrm>
              <a:off x="132250" y="164998"/>
              <a:ext cx="998267" cy="916377"/>
              <a:chOff x="0" y="-47625"/>
              <a:chExt cx="812800" cy="746125"/>
            </a:xfrm>
          </p:grpSpPr>
          <p:sp>
            <p:nvSpPr>
              <p:cNvPr id="227" name="Google Shape;227;p15">
                <a:extLst>
                  <a:ext uri="{FF2B5EF4-FFF2-40B4-BE49-F238E27FC236}">
                    <a16:creationId xmlns:a16="http://schemas.microsoft.com/office/drawing/2014/main" id="{8FFAE34B-EDF9-3F58-3162-966AE20F371D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28" name="Google Shape;228;p15">
                <a:extLst>
                  <a:ext uri="{FF2B5EF4-FFF2-40B4-BE49-F238E27FC236}">
                    <a16:creationId xmlns:a16="http://schemas.microsoft.com/office/drawing/2014/main" id="{68E6005F-E3C8-8D34-0CFA-CBF4C42ADF39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9" name="Google Shape;229;p15">
              <a:extLst>
                <a:ext uri="{FF2B5EF4-FFF2-40B4-BE49-F238E27FC236}">
                  <a16:creationId xmlns:a16="http://schemas.microsoft.com/office/drawing/2014/main" id="{44ECDC3B-EDD8-41EE-4CCD-6899158F0505}"/>
                </a:ext>
              </a:extLst>
            </p:cNvPr>
            <p:cNvGrpSpPr/>
            <p:nvPr/>
          </p:nvGrpSpPr>
          <p:grpSpPr>
            <a:xfrm>
              <a:off x="0" y="-60012"/>
              <a:ext cx="1024208" cy="940191"/>
              <a:chOff x="0" y="-47625"/>
              <a:chExt cx="812800" cy="746125"/>
            </a:xfrm>
          </p:grpSpPr>
          <p:sp>
            <p:nvSpPr>
              <p:cNvPr id="230" name="Google Shape;230;p15">
                <a:extLst>
                  <a:ext uri="{FF2B5EF4-FFF2-40B4-BE49-F238E27FC236}">
                    <a16:creationId xmlns:a16="http://schemas.microsoft.com/office/drawing/2014/main" id="{16E8D8B2-ECA2-A689-ED57-A025C309044C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>
                <a:gsLst>
                  <a:gs pos="0">
                    <a:srgbClr val="0097B2"/>
                  </a:gs>
                  <a:gs pos="100000">
                    <a:srgbClr val="7ED957"/>
                  </a:gs>
                </a:gsLst>
                <a:lin ang="0" scaled="0"/>
              </a:gradFill>
              <a:ln>
                <a:noFill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31" name="Google Shape;231;p15">
                <a:extLst>
                  <a:ext uri="{FF2B5EF4-FFF2-40B4-BE49-F238E27FC236}">
                    <a16:creationId xmlns:a16="http://schemas.microsoft.com/office/drawing/2014/main" id="{41E33A09-5635-75A5-64F5-95F81DC8E0EC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" name="Google Shape;444;p21">
            <a:extLst>
              <a:ext uri="{FF2B5EF4-FFF2-40B4-BE49-F238E27FC236}">
                <a16:creationId xmlns:a16="http://schemas.microsoft.com/office/drawing/2014/main" id="{8701D73A-85F3-50F0-0325-DAB7D163F15A}"/>
              </a:ext>
            </a:extLst>
          </p:cNvPr>
          <p:cNvSpPr txBox="1"/>
          <p:nvPr/>
        </p:nvSpPr>
        <p:spPr>
          <a:xfrm>
            <a:off x="3195759" y="242203"/>
            <a:ext cx="11896481" cy="886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i="0" u="none" strike="noStrike" cap="none" dirty="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Funzionamento di HashiCorp Vault</a:t>
            </a:r>
          </a:p>
        </p:txBody>
      </p:sp>
      <p:pic>
        <p:nvPicPr>
          <p:cNvPr id="4" name="Elemento grafico 3" descr="Chiave con riempimento a tinta unita">
            <a:extLst>
              <a:ext uri="{FF2B5EF4-FFF2-40B4-BE49-F238E27FC236}">
                <a16:creationId xmlns:a16="http://schemas.microsoft.com/office/drawing/2014/main" id="{B9A0DB66-41BC-1C7D-E381-71CE2759213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9706976">
            <a:off x="15117189" y="171646"/>
            <a:ext cx="914400" cy="914400"/>
          </a:xfrm>
          <a:prstGeom prst="rect">
            <a:avLst/>
          </a:prstGeom>
        </p:spPr>
      </p:pic>
      <p:graphicFrame>
        <p:nvGraphicFramePr>
          <p:cNvPr id="5" name="Diagramma 4">
            <a:extLst>
              <a:ext uri="{FF2B5EF4-FFF2-40B4-BE49-F238E27FC236}">
                <a16:creationId xmlns:a16="http://schemas.microsoft.com/office/drawing/2014/main" id="{F50E16FE-EFB1-FE58-9ABB-B3BB75B235FB}"/>
              </a:ext>
            </a:extLst>
          </p:cNvPr>
          <p:cNvGraphicFramePr/>
          <p:nvPr/>
        </p:nvGraphicFramePr>
        <p:xfrm>
          <a:off x="3048000" y="1079500"/>
          <a:ext cx="12192000" cy="812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9" name="Google Shape;216;p15">
            <a:extLst>
              <a:ext uri="{FF2B5EF4-FFF2-40B4-BE49-F238E27FC236}">
                <a16:creationId xmlns:a16="http://schemas.microsoft.com/office/drawing/2014/main" id="{11FE25FC-FE96-2A7C-E945-ABFFF85C16EA}"/>
              </a:ext>
            </a:extLst>
          </p:cNvPr>
          <p:cNvSpPr txBox="1"/>
          <p:nvPr/>
        </p:nvSpPr>
        <p:spPr>
          <a:xfrm>
            <a:off x="93512" y="2317550"/>
            <a:ext cx="4222169" cy="51706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 algn="ctr">
              <a:lnSpc>
                <a:spcPct val="120000"/>
              </a:lnSpc>
            </a:pPr>
            <a:r>
              <a:rPr lang="it-IT" sz="28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Il sistema di policies definisce cosa un client può fare con i segreti. Le policies sono scritte in un formato che determina se un client ha accesso a determinati segreti, se può modificarli o se può crearne di nuovi.</a:t>
            </a:r>
            <a:endParaRPr lang="it-IT" sz="2800" b="1" i="0" strike="noStrike" cap="none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6" name="Elemento grafico 5" descr="Freccia linea: curva antioraria con riempimento a tinta unita">
            <a:extLst>
              <a:ext uri="{FF2B5EF4-FFF2-40B4-BE49-F238E27FC236}">
                <a16:creationId xmlns:a16="http://schemas.microsoft.com/office/drawing/2014/main" id="{9DFD1886-5921-66EA-C369-6C1C8437A4A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6970030" flipV="1">
            <a:off x="3668112" y="7312058"/>
            <a:ext cx="1887260" cy="1892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3552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29B2"/>
        </a:solidFill>
        <a:effectLst/>
      </p:bgPr>
    </p:bg>
    <p:spTree>
      <p:nvGrpSpPr>
        <p:cNvPr id="1" name="Shape 193">
          <a:extLst>
            <a:ext uri="{FF2B5EF4-FFF2-40B4-BE49-F238E27FC236}">
              <a16:creationId xmlns:a16="http://schemas.microsoft.com/office/drawing/2014/main" id="{C1BDAD1B-EBCA-A4CA-BA12-6D7E194AA9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5">
            <a:extLst>
              <a:ext uri="{FF2B5EF4-FFF2-40B4-BE49-F238E27FC236}">
                <a16:creationId xmlns:a16="http://schemas.microsoft.com/office/drawing/2014/main" id="{D925F729-9770-E978-5E2C-A3F6A67A2FC6}"/>
              </a:ext>
            </a:extLst>
          </p:cNvPr>
          <p:cNvSpPr/>
          <p:nvPr/>
        </p:nvSpPr>
        <p:spPr>
          <a:xfrm rot="-3278844">
            <a:off x="-7521576" y="-4684086"/>
            <a:ext cx="14357351" cy="9368172"/>
          </a:xfrm>
          <a:custGeom>
            <a:avLst/>
            <a:gdLst/>
            <a:ahLst/>
            <a:cxnLst/>
            <a:rect l="l" t="t" r="r" b="b"/>
            <a:pathLst>
              <a:path w="14357351" h="9368172" extrusionOk="0">
                <a:moveTo>
                  <a:pt x="0" y="0"/>
                </a:moveTo>
                <a:lnTo>
                  <a:pt x="14357352" y="0"/>
                </a:lnTo>
                <a:lnTo>
                  <a:pt x="14357352" y="9368172"/>
                </a:lnTo>
                <a:lnTo>
                  <a:pt x="0" y="9368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199" name="Google Shape;199;p15">
            <a:extLst>
              <a:ext uri="{FF2B5EF4-FFF2-40B4-BE49-F238E27FC236}">
                <a16:creationId xmlns:a16="http://schemas.microsoft.com/office/drawing/2014/main" id="{FA8E4057-3601-890F-93C8-58AE5D2BBE85}"/>
              </a:ext>
            </a:extLst>
          </p:cNvPr>
          <p:cNvSpPr/>
          <p:nvPr/>
        </p:nvSpPr>
        <p:spPr>
          <a:xfrm rot="7599151">
            <a:off x="12214224" y="4265864"/>
            <a:ext cx="14357351" cy="9368172"/>
          </a:xfrm>
          <a:custGeom>
            <a:avLst/>
            <a:gdLst/>
            <a:ahLst/>
            <a:cxnLst/>
            <a:rect l="l" t="t" r="r" b="b"/>
            <a:pathLst>
              <a:path w="14357351" h="9368172" extrusionOk="0">
                <a:moveTo>
                  <a:pt x="0" y="0"/>
                </a:moveTo>
                <a:lnTo>
                  <a:pt x="14357352" y="0"/>
                </a:lnTo>
                <a:lnTo>
                  <a:pt x="14357352" y="9368172"/>
                </a:lnTo>
                <a:lnTo>
                  <a:pt x="0" y="9368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209" name="Google Shape;209;p15">
            <a:extLst>
              <a:ext uri="{FF2B5EF4-FFF2-40B4-BE49-F238E27FC236}">
                <a16:creationId xmlns:a16="http://schemas.microsoft.com/office/drawing/2014/main" id="{714FC10E-44E4-BB0C-5FF0-E8FA0B50A1CC}"/>
              </a:ext>
            </a:extLst>
          </p:cNvPr>
          <p:cNvSpPr/>
          <p:nvPr/>
        </p:nvSpPr>
        <p:spPr>
          <a:xfrm>
            <a:off x="3346508" y="4145197"/>
            <a:ext cx="1443419" cy="1443419"/>
          </a:xfrm>
          <a:custGeom>
            <a:avLst/>
            <a:gdLst/>
            <a:ahLst/>
            <a:cxnLst/>
            <a:rect l="l" t="t" r="r" b="b"/>
            <a:pathLst>
              <a:path w="1443419" h="1443419" extrusionOk="0">
                <a:moveTo>
                  <a:pt x="0" y="0"/>
                </a:moveTo>
                <a:lnTo>
                  <a:pt x="1443420" y="0"/>
                </a:lnTo>
                <a:lnTo>
                  <a:pt x="1443420" y="1443419"/>
                </a:lnTo>
                <a:lnTo>
                  <a:pt x="0" y="144341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grpSp>
        <p:nvGrpSpPr>
          <p:cNvPr id="225" name="Google Shape;225;p15">
            <a:extLst>
              <a:ext uri="{FF2B5EF4-FFF2-40B4-BE49-F238E27FC236}">
                <a16:creationId xmlns:a16="http://schemas.microsoft.com/office/drawing/2014/main" id="{2D149C8C-7683-6184-C205-E1914AFAA962}"/>
              </a:ext>
            </a:extLst>
          </p:cNvPr>
          <p:cNvGrpSpPr/>
          <p:nvPr/>
        </p:nvGrpSpPr>
        <p:grpSpPr>
          <a:xfrm>
            <a:off x="17160011" y="200826"/>
            <a:ext cx="847888" cy="856040"/>
            <a:chOff x="0" y="-60012"/>
            <a:chExt cx="1130517" cy="1141387"/>
          </a:xfrm>
        </p:grpSpPr>
        <p:grpSp>
          <p:nvGrpSpPr>
            <p:cNvPr id="226" name="Google Shape;226;p15">
              <a:extLst>
                <a:ext uri="{FF2B5EF4-FFF2-40B4-BE49-F238E27FC236}">
                  <a16:creationId xmlns:a16="http://schemas.microsoft.com/office/drawing/2014/main" id="{454C2932-4FB0-669B-8B32-41CAD44D5043}"/>
                </a:ext>
              </a:extLst>
            </p:cNvPr>
            <p:cNvGrpSpPr/>
            <p:nvPr/>
          </p:nvGrpSpPr>
          <p:grpSpPr>
            <a:xfrm>
              <a:off x="132250" y="164998"/>
              <a:ext cx="998267" cy="916377"/>
              <a:chOff x="0" y="-47625"/>
              <a:chExt cx="812800" cy="746125"/>
            </a:xfrm>
          </p:grpSpPr>
          <p:sp>
            <p:nvSpPr>
              <p:cNvPr id="227" name="Google Shape;227;p15">
                <a:extLst>
                  <a:ext uri="{FF2B5EF4-FFF2-40B4-BE49-F238E27FC236}">
                    <a16:creationId xmlns:a16="http://schemas.microsoft.com/office/drawing/2014/main" id="{B9E252FD-0C96-4C19-7139-395DD9D08B9E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28" name="Google Shape;228;p15">
                <a:extLst>
                  <a:ext uri="{FF2B5EF4-FFF2-40B4-BE49-F238E27FC236}">
                    <a16:creationId xmlns:a16="http://schemas.microsoft.com/office/drawing/2014/main" id="{81521670-BC49-D70A-DF22-8F3D3CB67468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9" name="Google Shape;229;p15">
              <a:extLst>
                <a:ext uri="{FF2B5EF4-FFF2-40B4-BE49-F238E27FC236}">
                  <a16:creationId xmlns:a16="http://schemas.microsoft.com/office/drawing/2014/main" id="{59B1CC90-FE46-346F-887E-9151E77F997E}"/>
                </a:ext>
              </a:extLst>
            </p:cNvPr>
            <p:cNvGrpSpPr/>
            <p:nvPr/>
          </p:nvGrpSpPr>
          <p:grpSpPr>
            <a:xfrm>
              <a:off x="0" y="-60012"/>
              <a:ext cx="1024208" cy="940191"/>
              <a:chOff x="0" y="-47625"/>
              <a:chExt cx="812800" cy="746125"/>
            </a:xfrm>
          </p:grpSpPr>
          <p:sp>
            <p:nvSpPr>
              <p:cNvPr id="230" name="Google Shape;230;p15">
                <a:extLst>
                  <a:ext uri="{FF2B5EF4-FFF2-40B4-BE49-F238E27FC236}">
                    <a16:creationId xmlns:a16="http://schemas.microsoft.com/office/drawing/2014/main" id="{F2DF2CA9-E104-14B8-F2FC-42D2C47572E9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>
                <a:gsLst>
                  <a:gs pos="0">
                    <a:srgbClr val="0097B2"/>
                  </a:gs>
                  <a:gs pos="100000">
                    <a:srgbClr val="7ED957"/>
                  </a:gs>
                </a:gsLst>
                <a:lin ang="0" scaled="0"/>
              </a:gradFill>
              <a:ln>
                <a:noFill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31" name="Google Shape;231;p15">
                <a:extLst>
                  <a:ext uri="{FF2B5EF4-FFF2-40B4-BE49-F238E27FC236}">
                    <a16:creationId xmlns:a16="http://schemas.microsoft.com/office/drawing/2014/main" id="{2A9FFFDD-034C-C23E-A562-5C9B82B5019E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" name="Google Shape;444;p21">
            <a:extLst>
              <a:ext uri="{FF2B5EF4-FFF2-40B4-BE49-F238E27FC236}">
                <a16:creationId xmlns:a16="http://schemas.microsoft.com/office/drawing/2014/main" id="{29ED5ECF-6E0C-CE12-A9D4-50C41977F24C}"/>
              </a:ext>
            </a:extLst>
          </p:cNvPr>
          <p:cNvSpPr txBox="1"/>
          <p:nvPr/>
        </p:nvSpPr>
        <p:spPr>
          <a:xfrm>
            <a:off x="3195759" y="242203"/>
            <a:ext cx="11896481" cy="886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i="0" u="none" strike="noStrike" cap="none" dirty="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Funzionamento di HashiCorp Vault</a:t>
            </a:r>
          </a:p>
        </p:txBody>
      </p:sp>
      <p:pic>
        <p:nvPicPr>
          <p:cNvPr id="4" name="Elemento grafico 3" descr="Chiave con riempimento a tinta unita">
            <a:extLst>
              <a:ext uri="{FF2B5EF4-FFF2-40B4-BE49-F238E27FC236}">
                <a16:creationId xmlns:a16="http://schemas.microsoft.com/office/drawing/2014/main" id="{53E4ABE9-CF7C-97EA-D5E6-6DCC1ACB2E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9706976">
            <a:off x="15117189" y="171646"/>
            <a:ext cx="914400" cy="914400"/>
          </a:xfrm>
          <a:prstGeom prst="rect">
            <a:avLst/>
          </a:prstGeom>
        </p:spPr>
      </p:pic>
      <p:graphicFrame>
        <p:nvGraphicFramePr>
          <p:cNvPr id="5" name="Diagramma 4">
            <a:extLst>
              <a:ext uri="{FF2B5EF4-FFF2-40B4-BE49-F238E27FC236}">
                <a16:creationId xmlns:a16="http://schemas.microsoft.com/office/drawing/2014/main" id="{12BDDAF0-62D0-AD0C-859C-30DDE4D24D50}"/>
              </a:ext>
            </a:extLst>
          </p:cNvPr>
          <p:cNvGraphicFramePr/>
          <p:nvPr/>
        </p:nvGraphicFramePr>
        <p:xfrm>
          <a:off x="3048000" y="1079500"/>
          <a:ext cx="12192000" cy="812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9" name="Google Shape;216;p15">
            <a:extLst>
              <a:ext uri="{FF2B5EF4-FFF2-40B4-BE49-F238E27FC236}">
                <a16:creationId xmlns:a16="http://schemas.microsoft.com/office/drawing/2014/main" id="{14C3BAE4-DD8A-51FF-5245-9484D27CC4B9}"/>
              </a:ext>
            </a:extLst>
          </p:cNvPr>
          <p:cNvSpPr txBox="1"/>
          <p:nvPr/>
        </p:nvSpPr>
        <p:spPr>
          <a:xfrm>
            <a:off x="134543" y="5391215"/>
            <a:ext cx="4979025" cy="4653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 algn="ctr">
              <a:lnSpc>
                <a:spcPct val="120000"/>
              </a:lnSpc>
            </a:pPr>
            <a:r>
              <a:rPr lang="it-IT" sz="28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Vault registra tutte le operazioni svolte su di esso (come l'accesso ai segreti) tramite un sistema di auditing. Questo permette di tracciare chi ha accesso a cosa e quando, aumentando la sicurezza del sistema.</a:t>
            </a:r>
            <a:endParaRPr lang="it-IT" sz="2800" b="1" i="0" strike="noStrike" cap="none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6" name="Elemento grafico 5" descr="Freccia linea: curva antioraria con riempimento a tinta unita">
            <a:extLst>
              <a:ext uri="{FF2B5EF4-FFF2-40B4-BE49-F238E27FC236}">
                <a16:creationId xmlns:a16="http://schemas.microsoft.com/office/drawing/2014/main" id="{9235CA02-8FEA-2B5A-4A5C-7972C7534F5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14629970">
            <a:off x="2668550" y="3617816"/>
            <a:ext cx="1685523" cy="1685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6489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29B2"/>
        </a:solidFill>
        <a:effectLst/>
      </p:bgPr>
    </p:bg>
    <p:spTree>
      <p:nvGrpSpPr>
        <p:cNvPr id="1" name="Shape 193">
          <a:extLst>
            <a:ext uri="{FF2B5EF4-FFF2-40B4-BE49-F238E27FC236}">
              <a16:creationId xmlns:a16="http://schemas.microsoft.com/office/drawing/2014/main" id="{32A2647F-1B66-1B41-F872-C6E215D3A6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5">
            <a:extLst>
              <a:ext uri="{FF2B5EF4-FFF2-40B4-BE49-F238E27FC236}">
                <a16:creationId xmlns:a16="http://schemas.microsoft.com/office/drawing/2014/main" id="{93F9D6E7-14B3-26A7-5B8E-48010786BFAD}"/>
              </a:ext>
            </a:extLst>
          </p:cNvPr>
          <p:cNvSpPr/>
          <p:nvPr/>
        </p:nvSpPr>
        <p:spPr>
          <a:xfrm rot="-3278844">
            <a:off x="-7521576" y="-4684086"/>
            <a:ext cx="14357351" cy="9368172"/>
          </a:xfrm>
          <a:custGeom>
            <a:avLst/>
            <a:gdLst/>
            <a:ahLst/>
            <a:cxnLst/>
            <a:rect l="l" t="t" r="r" b="b"/>
            <a:pathLst>
              <a:path w="14357351" h="9368172" extrusionOk="0">
                <a:moveTo>
                  <a:pt x="0" y="0"/>
                </a:moveTo>
                <a:lnTo>
                  <a:pt x="14357352" y="0"/>
                </a:lnTo>
                <a:lnTo>
                  <a:pt x="14357352" y="9368172"/>
                </a:lnTo>
                <a:lnTo>
                  <a:pt x="0" y="9368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199" name="Google Shape;199;p15">
            <a:extLst>
              <a:ext uri="{FF2B5EF4-FFF2-40B4-BE49-F238E27FC236}">
                <a16:creationId xmlns:a16="http://schemas.microsoft.com/office/drawing/2014/main" id="{11B3B4F5-20C1-3CDB-2F2A-F83D55A53213}"/>
              </a:ext>
            </a:extLst>
          </p:cNvPr>
          <p:cNvSpPr/>
          <p:nvPr/>
        </p:nvSpPr>
        <p:spPr>
          <a:xfrm rot="7599151">
            <a:off x="12214224" y="4265864"/>
            <a:ext cx="14357351" cy="9368172"/>
          </a:xfrm>
          <a:custGeom>
            <a:avLst/>
            <a:gdLst/>
            <a:ahLst/>
            <a:cxnLst/>
            <a:rect l="l" t="t" r="r" b="b"/>
            <a:pathLst>
              <a:path w="14357351" h="9368172" extrusionOk="0">
                <a:moveTo>
                  <a:pt x="0" y="0"/>
                </a:moveTo>
                <a:lnTo>
                  <a:pt x="14357352" y="0"/>
                </a:lnTo>
                <a:lnTo>
                  <a:pt x="14357352" y="9368172"/>
                </a:lnTo>
                <a:lnTo>
                  <a:pt x="0" y="9368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209" name="Google Shape;209;p15">
            <a:extLst>
              <a:ext uri="{FF2B5EF4-FFF2-40B4-BE49-F238E27FC236}">
                <a16:creationId xmlns:a16="http://schemas.microsoft.com/office/drawing/2014/main" id="{2E694015-D668-518B-F99F-01343024924D}"/>
              </a:ext>
            </a:extLst>
          </p:cNvPr>
          <p:cNvSpPr/>
          <p:nvPr/>
        </p:nvSpPr>
        <p:spPr>
          <a:xfrm>
            <a:off x="3346508" y="4145197"/>
            <a:ext cx="1443419" cy="1443419"/>
          </a:xfrm>
          <a:custGeom>
            <a:avLst/>
            <a:gdLst/>
            <a:ahLst/>
            <a:cxnLst/>
            <a:rect l="l" t="t" r="r" b="b"/>
            <a:pathLst>
              <a:path w="1443419" h="1443419" extrusionOk="0">
                <a:moveTo>
                  <a:pt x="0" y="0"/>
                </a:moveTo>
                <a:lnTo>
                  <a:pt x="1443420" y="0"/>
                </a:lnTo>
                <a:lnTo>
                  <a:pt x="1443420" y="1443419"/>
                </a:lnTo>
                <a:lnTo>
                  <a:pt x="0" y="144341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216" name="Google Shape;216;p15">
            <a:extLst>
              <a:ext uri="{FF2B5EF4-FFF2-40B4-BE49-F238E27FC236}">
                <a16:creationId xmlns:a16="http://schemas.microsoft.com/office/drawing/2014/main" id="{AFC0822B-2BD6-351E-887A-DC6C67F76E89}"/>
              </a:ext>
            </a:extLst>
          </p:cNvPr>
          <p:cNvSpPr txBox="1"/>
          <p:nvPr/>
        </p:nvSpPr>
        <p:spPr>
          <a:xfrm>
            <a:off x="2287055" y="1482671"/>
            <a:ext cx="13365788" cy="6500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b="1" i="0" u="none" strike="noStrike" cap="none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Tutti i segreti sono cifrati da Vault. La cifratura è garantita da una Master </a:t>
            </a:r>
            <a:r>
              <a:rPr lang="it-IT" sz="32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K</a:t>
            </a:r>
            <a:r>
              <a:rPr lang="it-IT" sz="3200" b="1" i="0" u="none" strike="noStrike" cap="none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ey che può essere gestita manualmente o automaticamente.</a:t>
            </a: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it-IT" sz="3200" b="1" i="0" u="none" strike="noStrike" cap="none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b="1" i="0" strike="noStrike" cap="none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Quando i segreti vengono memorizzati, sono cifrati tramite l'algoritmo AES-256, ossia una chiave a 256 bit, uno degli algoritmi di cifratura più sicuri e ampiamente utilizzati per garantire la protezione dei dati. </a:t>
            </a: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it-IT" sz="3200" b="1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b="1" i="0" strike="noStrike" cap="none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Quando un client legge o scrive un segreto, Vault lo cifra prima di archiviare il dato e lo decifra quando viene richiesto.</a:t>
            </a:r>
          </a:p>
        </p:txBody>
      </p:sp>
      <p:grpSp>
        <p:nvGrpSpPr>
          <p:cNvPr id="225" name="Google Shape;225;p15">
            <a:extLst>
              <a:ext uri="{FF2B5EF4-FFF2-40B4-BE49-F238E27FC236}">
                <a16:creationId xmlns:a16="http://schemas.microsoft.com/office/drawing/2014/main" id="{281A1352-F21B-38EB-2027-335C1AB0EB65}"/>
              </a:ext>
            </a:extLst>
          </p:cNvPr>
          <p:cNvGrpSpPr/>
          <p:nvPr/>
        </p:nvGrpSpPr>
        <p:grpSpPr>
          <a:xfrm>
            <a:off x="2713178" y="8949950"/>
            <a:ext cx="847888" cy="856040"/>
            <a:chOff x="0" y="-60012"/>
            <a:chExt cx="1130517" cy="1141387"/>
          </a:xfrm>
        </p:grpSpPr>
        <p:grpSp>
          <p:nvGrpSpPr>
            <p:cNvPr id="226" name="Google Shape;226;p15">
              <a:extLst>
                <a:ext uri="{FF2B5EF4-FFF2-40B4-BE49-F238E27FC236}">
                  <a16:creationId xmlns:a16="http://schemas.microsoft.com/office/drawing/2014/main" id="{750C78C0-4067-AAC2-43AC-C42F543AC812}"/>
                </a:ext>
              </a:extLst>
            </p:cNvPr>
            <p:cNvGrpSpPr/>
            <p:nvPr/>
          </p:nvGrpSpPr>
          <p:grpSpPr>
            <a:xfrm>
              <a:off x="132250" y="164998"/>
              <a:ext cx="998267" cy="916377"/>
              <a:chOff x="0" y="-47625"/>
              <a:chExt cx="812800" cy="746125"/>
            </a:xfrm>
          </p:grpSpPr>
          <p:sp>
            <p:nvSpPr>
              <p:cNvPr id="227" name="Google Shape;227;p15">
                <a:extLst>
                  <a:ext uri="{FF2B5EF4-FFF2-40B4-BE49-F238E27FC236}">
                    <a16:creationId xmlns:a16="http://schemas.microsoft.com/office/drawing/2014/main" id="{42BE66EF-8615-3ADA-8D22-2D0E51F38659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28" name="Google Shape;228;p15">
                <a:extLst>
                  <a:ext uri="{FF2B5EF4-FFF2-40B4-BE49-F238E27FC236}">
                    <a16:creationId xmlns:a16="http://schemas.microsoft.com/office/drawing/2014/main" id="{C6D3DA69-831B-536A-BCEB-04F65FADCE56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9" name="Google Shape;229;p15">
              <a:extLst>
                <a:ext uri="{FF2B5EF4-FFF2-40B4-BE49-F238E27FC236}">
                  <a16:creationId xmlns:a16="http://schemas.microsoft.com/office/drawing/2014/main" id="{F3553F71-C724-DD71-BF33-DF97538D39DF}"/>
                </a:ext>
              </a:extLst>
            </p:cNvPr>
            <p:cNvGrpSpPr/>
            <p:nvPr/>
          </p:nvGrpSpPr>
          <p:grpSpPr>
            <a:xfrm>
              <a:off x="0" y="-60012"/>
              <a:ext cx="1024208" cy="940191"/>
              <a:chOff x="0" y="-47625"/>
              <a:chExt cx="812800" cy="746125"/>
            </a:xfrm>
          </p:grpSpPr>
          <p:sp>
            <p:nvSpPr>
              <p:cNvPr id="230" name="Google Shape;230;p15">
                <a:extLst>
                  <a:ext uri="{FF2B5EF4-FFF2-40B4-BE49-F238E27FC236}">
                    <a16:creationId xmlns:a16="http://schemas.microsoft.com/office/drawing/2014/main" id="{9F681602-1A1E-3D7B-ECF0-241C185422ED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>
                <a:gsLst>
                  <a:gs pos="0">
                    <a:srgbClr val="0097B2"/>
                  </a:gs>
                  <a:gs pos="100000">
                    <a:srgbClr val="7ED957"/>
                  </a:gs>
                </a:gsLst>
                <a:lin ang="0" scaled="0"/>
              </a:gradFill>
              <a:ln>
                <a:noFill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31" name="Google Shape;231;p15">
                <a:extLst>
                  <a:ext uri="{FF2B5EF4-FFF2-40B4-BE49-F238E27FC236}">
                    <a16:creationId xmlns:a16="http://schemas.microsoft.com/office/drawing/2014/main" id="{C47A9067-7488-D02E-9386-2D0CF60FF6C1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" name="Google Shape;444;p21">
            <a:extLst>
              <a:ext uri="{FF2B5EF4-FFF2-40B4-BE49-F238E27FC236}">
                <a16:creationId xmlns:a16="http://schemas.microsoft.com/office/drawing/2014/main" id="{E05313D3-DF92-F709-6D6F-62AB1C235486}"/>
              </a:ext>
            </a:extLst>
          </p:cNvPr>
          <p:cNvSpPr txBox="1"/>
          <p:nvPr/>
        </p:nvSpPr>
        <p:spPr>
          <a:xfrm>
            <a:off x="4234549" y="211544"/>
            <a:ext cx="9470800" cy="886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i="0" u="none" strike="noStrike" cap="none" dirty="0" err="1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Cifratura</a:t>
            </a:r>
            <a:r>
              <a:rPr lang="en-US" sz="4800" b="1" i="0" u="none" strike="noStrike" cap="none" dirty="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r>
              <a:rPr lang="en-US" sz="4800" b="1" i="0" u="none" strike="noStrike" cap="none" dirty="0" err="1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dei</a:t>
            </a:r>
            <a:r>
              <a:rPr lang="en-US" sz="4800" b="1" i="0" u="none" strike="noStrike" cap="none" dirty="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Dati a </a:t>
            </a:r>
            <a:r>
              <a:rPr lang="en-US" sz="4800" b="1" i="0" u="none" strike="noStrike" cap="none" dirty="0" err="1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Riposo</a:t>
            </a:r>
            <a:endParaRPr lang="en-US" sz="4800" b="1" i="0" u="none" strike="noStrike" cap="none" dirty="0">
              <a:solidFill>
                <a:srgbClr val="FFFFFF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</p:spTree>
    <p:extLst>
      <p:ext uri="{BB962C8B-B14F-4D97-AF65-F5344CB8AC3E}">
        <p14:creationId xmlns:p14="http://schemas.microsoft.com/office/powerpoint/2010/main" val="23848023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29B2"/>
        </a:solidFill>
        <a:effectLst/>
      </p:bgPr>
    </p:bg>
    <p:spTree>
      <p:nvGrpSpPr>
        <p:cNvPr id="1" name="Shape 193">
          <a:extLst>
            <a:ext uri="{FF2B5EF4-FFF2-40B4-BE49-F238E27FC236}">
              <a16:creationId xmlns:a16="http://schemas.microsoft.com/office/drawing/2014/main" id="{3B62FB4F-261F-EE7B-8B8B-E88FBA0250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5">
            <a:extLst>
              <a:ext uri="{FF2B5EF4-FFF2-40B4-BE49-F238E27FC236}">
                <a16:creationId xmlns:a16="http://schemas.microsoft.com/office/drawing/2014/main" id="{511A116F-CC35-5F03-9103-1FFCBD9278FE}"/>
              </a:ext>
            </a:extLst>
          </p:cNvPr>
          <p:cNvSpPr/>
          <p:nvPr/>
        </p:nvSpPr>
        <p:spPr>
          <a:xfrm rot="-3278844">
            <a:off x="-7521576" y="-4684086"/>
            <a:ext cx="14357351" cy="9368172"/>
          </a:xfrm>
          <a:custGeom>
            <a:avLst/>
            <a:gdLst/>
            <a:ahLst/>
            <a:cxnLst/>
            <a:rect l="l" t="t" r="r" b="b"/>
            <a:pathLst>
              <a:path w="14357351" h="9368172" extrusionOk="0">
                <a:moveTo>
                  <a:pt x="0" y="0"/>
                </a:moveTo>
                <a:lnTo>
                  <a:pt x="14357352" y="0"/>
                </a:lnTo>
                <a:lnTo>
                  <a:pt x="14357352" y="9368172"/>
                </a:lnTo>
                <a:lnTo>
                  <a:pt x="0" y="9368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199" name="Google Shape;199;p15">
            <a:extLst>
              <a:ext uri="{FF2B5EF4-FFF2-40B4-BE49-F238E27FC236}">
                <a16:creationId xmlns:a16="http://schemas.microsoft.com/office/drawing/2014/main" id="{5C5CD947-A2D1-465B-DF95-250EDA91B146}"/>
              </a:ext>
            </a:extLst>
          </p:cNvPr>
          <p:cNvSpPr/>
          <p:nvPr/>
        </p:nvSpPr>
        <p:spPr>
          <a:xfrm rot="7599151">
            <a:off x="12214224" y="4265864"/>
            <a:ext cx="14357351" cy="9368172"/>
          </a:xfrm>
          <a:custGeom>
            <a:avLst/>
            <a:gdLst/>
            <a:ahLst/>
            <a:cxnLst/>
            <a:rect l="l" t="t" r="r" b="b"/>
            <a:pathLst>
              <a:path w="14357351" h="9368172" extrusionOk="0">
                <a:moveTo>
                  <a:pt x="0" y="0"/>
                </a:moveTo>
                <a:lnTo>
                  <a:pt x="14357352" y="0"/>
                </a:lnTo>
                <a:lnTo>
                  <a:pt x="14357352" y="9368172"/>
                </a:lnTo>
                <a:lnTo>
                  <a:pt x="0" y="9368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209" name="Google Shape;209;p15">
            <a:extLst>
              <a:ext uri="{FF2B5EF4-FFF2-40B4-BE49-F238E27FC236}">
                <a16:creationId xmlns:a16="http://schemas.microsoft.com/office/drawing/2014/main" id="{5109F900-1DD3-A474-833C-D6AD92ABA2F2}"/>
              </a:ext>
            </a:extLst>
          </p:cNvPr>
          <p:cNvSpPr/>
          <p:nvPr/>
        </p:nvSpPr>
        <p:spPr>
          <a:xfrm>
            <a:off x="3346508" y="4145197"/>
            <a:ext cx="1443419" cy="1443419"/>
          </a:xfrm>
          <a:custGeom>
            <a:avLst/>
            <a:gdLst/>
            <a:ahLst/>
            <a:cxnLst/>
            <a:rect l="l" t="t" r="r" b="b"/>
            <a:pathLst>
              <a:path w="1443419" h="1443419" extrusionOk="0">
                <a:moveTo>
                  <a:pt x="0" y="0"/>
                </a:moveTo>
                <a:lnTo>
                  <a:pt x="1443420" y="0"/>
                </a:lnTo>
                <a:lnTo>
                  <a:pt x="1443420" y="1443419"/>
                </a:lnTo>
                <a:lnTo>
                  <a:pt x="0" y="144341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216" name="Google Shape;216;p15">
            <a:extLst>
              <a:ext uri="{FF2B5EF4-FFF2-40B4-BE49-F238E27FC236}">
                <a16:creationId xmlns:a16="http://schemas.microsoft.com/office/drawing/2014/main" id="{B89E89E1-376E-B909-599E-46F26240597F}"/>
              </a:ext>
            </a:extLst>
          </p:cNvPr>
          <p:cNvSpPr txBox="1"/>
          <p:nvPr/>
        </p:nvSpPr>
        <p:spPr>
          <a:xfrm>
            <a:off x="2461106" y="2826696"/>
            <a:ext cx="13365788" cy="5318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b="1" i="0" u="none" strike="noStrike" cap="none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Vault utilizza una Master Key per cifrare e decifrare i dati a livello di sistema. La Master Key è protetta e mai esposta all'esterno di Vault.</a:t>
            </a: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it-IT" sz="3200" b="1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b="1" i="0" strike="noStrike" cap="none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 particolare, Vault utilizza una tecnica chiamata </a:t>
            </a:r>
            <a:r>
              <a:rPr lang="it-IT" sz="3200" b="1" i="0" strike="noStrike" cap="none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Shamir's</a:t>
            </a:r>
            <a:r>
              <a:rPr lang="it-IT" sz="3200" b="1" i="0" strike="noStrike" cap="none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Secret Sharing per suddividere la Master Key in più "frammenti" e distribuirli tra più persone (ad esempio, amministratori di Vault). Questo è un meccanismo di sicurezza che garantisce che nessuna singola persona possa ottenere la chiave completa.</a:t>
            </a:r>
          </a:p>
        </p:txBody>
      </p:sp>
      <p:grpSp>
        <p:nvGrpSpPr>
          <p:cNvPr id="225" name="Google Shape;225;p15">
            <a:extLst>
              <a:ext uri="{FF2B5EF4-FFF2-40B4-BE49-F238E27FC236}">
                <a16:creationId xmlns:a16="http://schemas.microsoft.com/office/drawing/2014/main" id="{133508BC-B199-1B6E-B2F7-C195F124F487}"/>
              </a:ext>
            </a:extLst>
          </p:cNvPr>
          <p:cNvGrpSpPr/>
          <p:nvPr/>
        </p:nvGrpSpPr>
        <p:grpSpPr>
          <a:xfrm>
            <a:off x="2713178" y="8949950"/>
            <a:ext cx="847888" cy="856040"/>
            <a:chOff x="0" y="-60012"/>
            <a:chExt cx="1130517" cy="1141387"/>
          </a:xfrm>
        </p:grpSpPr>
        <p:grpSp>
          <p:nvGrpSpPr>
            <p:cNvPr id="226" name="Google Shape;226;p15">
              <a:extLst>
                <a:ext uri="{FF2B5EF4-FFF2-40B4-BE49-F238E27FC236}">
                  <a16:creationId xmlns:a16="http://schemas.microsoft.com/office/drawing/2014/main" id="{A42BDD53-6E83-F76C-D45C-CBFA84122197}"/>
                </a:ext>
              </a:extLst>
            </p:cNvPr>
            <p:cNvGrpSpPr/>
            <p:nvPr/>
          </p:nvGrpSpPr>
          <p:grpSpPr>
            <a:xfrm>
              <a:off x="132250" y="164998"/>
              <a:ext cx="998267" cy="916377"/>
              <a:chOff x="0" y="-47625"/>
              <a:chExt cx="812800" cy="746125"/>
            </a:xfrm>
          </p:grpSpPr>
          <p:sp>
            <p:nvSpPr>
              <p:cNvPr id="227" name="Google Shape;227;p15">
                <a:extLst>
                  <a:ext uri="{FF2B5EF4-FFF2-40B4-BE49-F238E27FC236}">
                    <a16:creationId xmlns:a16="http://schemas.microsoft.com/office/drawing/2014/main" id="{7498A924-ACF3-4712-C78C-F7D08B71E7D7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28" name="Google Shape;228;p15">
                <a:extLst>
                  <a:ext uri="{FF2B5EF4-FFF2-40B4-BE49-F238E27FC236}">
                    <a16:creationId xmlns:a16="http://schemas.microsoft.com/office/drawing/2014/main" id="{F010908E-5C00-4691-D588-31739E7C3DA8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9" name="Google Shape;229;p15">
              <a:extLst>
                <a:ext uri="{FF2B5EF4-FFF2-40B4-BE49-F238E27FC236}">
                  <a16:creationId xmlns:a16="http://schemas.microsoft.com/office/drawing/2014/main" id="{418FB360-126A-1000-579B-9EAE9A149402}"/>
                </a:ext>
              </a:extLst>
            </p:cNvPr>
            <p:cNvGrpSpPr/>
            <p:nvPr/>
          </p:nvGrpSpPr>
          <p:grpSpPr>
            <a:xfrm>
              <a:off x="0" y="-60012"/>
              <a:ext cx="1024208" cy="940191"/>
              <a:chOff x="0" y="-47625"/>
              <a:chExt cx="812800" cy="746125"/>
            </a:xfrm>
          </p:grpSpPr>
          <p:sp>
            <p:nvSpPr>
              <p:cNvPr id="230" name="Google Shape;230;p15">
                <a:extLst>
                  <a:ext uri="{FF2B5EF4-FFF2-40B4-BE49-F238E27FC236}">
                    <a16:creationId xmlns:a16="http://schemas.microsoft.com/office/drawing/2014/main" id="{73F13C72-CCD4-0051-F8A5-D6E0F62F86BF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>
                <a:gsLst>
                  <a:gs pos="0">
                    <a:srgbClr val="0097B2"/>
                  </a:gs>
                  <a:gs pos="100000">
                    <a:srgbClr val="7ED957"/>
                  </a:gs>
                </a:gsLst>
                <a:lin ang="0" scaled="0"/>
              </a:gradFill>
              <a:ln>
                <a:noFill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31" name="Google Shape;231;p15">
                <a:extLst>
                  <a:ext uri="{FF2B5EF4-FFF2-40B4-BE49-F238E27FC236}">
                    <a16:creationId xmlns:a16="http://schemas.microsoft.com/office/drawing/2014/main" id="{2D9E0058-492C-4670-429D-17154209B543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" name="Google Shape;444;p21">
            <a:extLst>
              <a:ext uri="{FF2B5EF4-FFF2-40B4-BE49-F238E27FC236}">
                <a16:creationId xmlns:a16="http://schemas.microsoft.com/office/drawing/2014/main" id="{0C3D2425-0AD5-7288-BCD1-C3AAAC439954}"/>
              </a:ext>
            </a:extLst>
          </p:cNvPr>
          <p:cNvSpPr txBox="1"/>
          <p:nvPr/>
        </p:nvSpPr>
        <p:spPr>
          <a:xfrm>
            <a:off x="4234549" y="211544"/>
            <a:ext cx="9470800" cy="1772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i="0" u="none" strike="noStrike" cap="none" dirty="0" err="1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Cifratura</a:t>
            </a:r>
            <a:r>
              <a:rPr lang="en-US" sz="4800" b="1" i="0" u="none" strike="noStrike" cap="none" dirty="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r>
              <a:rPr lang="en-US" sz="4800" b="1" i="0" u="none" strike="noStrike" cap="none" dirty="0" err="1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dei</a:t>
            </a:r>
            <a:r>
              <a:rPr lang="en-US" sz="4800" b="1" i="0" u="none" strike="noStrike" cap="none" dirty="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Dati in </a:t>
            </a:r>
            <a:r>
              <a:rPr lang="en-US" sz="4800" b="1" i="0" u="none" strike="noStrike" cap="none" dirty="0" err="1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Transito</a:t>
            </a:r>
            <a:r>
              <a:rPr lang="en-US" sz="4800" b="1" i="0" u="none" strike="noStrike" cap="none" dirty="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e Master key</a:t>
            </a:r>
          </a:p>
        </p:txBody>
      </p:sp>
    </p:spTree>
    <p:extLst>
      <p:ext uri="{BB962C8B-B14F-4D97-AF65-F5344CB8AC3E}">
        <p14:creationId xmlns:p14="http://schemas.microsoft.com/office/powerpoint/2010/main" val="16289190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29B2"/>
        </a:solidFill>
        <a:effectLst/>
      </p:bgPr>
    </p:bg>
    <p:spTree>
      <p:nvGrpSpPr>
        <p:cNvPr id="1" name="Shape 193">
          <a:extLst>
            <a:ext uri="{FF2B5EF4-FFF2-40B4-BE49-F238E27FC236}">
              <a16:creationId xmlns:a16="http://schemas.microsoft.com/office/drawing/2014/main" id="{79B9F8A4-2604-0E71-5DBA-C49651B8B1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5">
            <a:extLst>
              <a:ext uri="{FF2B5EF4-FFF2-40B4-BE49-F238E27FC236}">
                <a16:creationId xmlns:a16="http://schemas.microsoft.com/office/drawing/2014/main" id="{64D6816D-C8A6-08CB-AE15-57E5B7D09A05}"/>
              </a:ext>
            </a:extLst>
          </p:cNvPr>
          <p:cNvSpPr/>
          <p:nvPr/>
        </p:nvSpPr>
        <p:spPr>
          <a:xfrm rot="-3278844">
            <a:off x="-7521576" y="-4684086"/>
            <a:ext cx="14357351" cy="9368172"/>
          </a:xfrm>
          <a:custGeom>
            <a:avLst/>
            <a:gdLst/>
            <a:ahLst/>
            <a:cxnLst/>
            <a:rect l="l" t="t" r="r" b="b"/>
            <a:pathLst>
              <a:path w="14357351" h="9368172" extrusionOk="0">
                <a:moveTo>
                  <a:pt x="0" y="0"/>
                </a:moveTo>
                <a:lnTo>
                  <a:pt x="14357352" y="0"/>
                </a:lnTo>
                <a:lnTo>
                  <a:pt x="14357352" y="9368172"/>
                </a:lnTo>
                <a:lnTo>
                  <a:pt x="0" y="9368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199" name="Google Shape;199;p15">
            <a:extLst>
              <a:ext uri="{FF2B5EF4-FFF2-40B4-BE49-F238E27FC236}">
                <a16:creationId xmlns:a16="http://schemas.microsoft.com/office/drawing/2014/main" id="{DFAF21B4-E7D2-624F-4115-F97D4E68569D}"/>
              </a:ext>
            </a:extLst>
          </p:cNvPr>
          <p:cNvSpPr/>
          <p:nvPr/>
        </p:nvSpPr>
        <p:spPr>
          <a:xfrm rot="7599151">
            <a:off x="12214224" y="4265864"/>
            <a:ext cx="14357351" cy="9368172"/>
          </a:xfrm>
          <a:custGeom>
            <a:avLst/>
            <a:gdLst/>
            <a:ahLst/>
            <a:cxnLst/>
            <a:rect l="l" t="t" r="r" b="b"/>
            <a:pathLst>
              <a:path w="14357351" h="9368172" extrusionOk="0">
                <a:moveTo>
                  <a:pt x="0" y="0"/>
                </a:moveTo>
                <a:lnTo>
                  <a:pt x="14357352" y="0"/>
                </a:lnTo>
                <a:lnTo>
                  <a:pt x="14357352" y="9368172"/>
                </a:lnTo>
                <a:lnTo>
                  <a:pt x="0" y="9368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209" name="Google Shape;209;p15">
            <a:extLst>
              <a:ext uri="{FF2B5EF4-FFF2-40B4-BE49-F238E27FC236}">
                <a16:creationId xmlns:a16="http://schemas.microsoft.com/office/drawing/2014/main" id="{E4D3538C-8667-C553-A78B-E7C583127116}"/>
              </a:ext>
            </a:extLst>
          </p:cNvPr>
          <p:cNvSpPr/>
          <p:nvPr/>
        </p:nvSpPr>
        <p:spPr>
          <a:xfrm>
            <a:off x="3346508" y="4145197"/>
            <a:ext cx="1443419" cy="1443419"/>
          </a:xfrm>
          <a:custGeom>
            <a:avLst/>
            <a:gdLst/>
            <a:ahLst/>
            <a:cxnLst/>
            <a:rect l="l" t="t" r="r" b="b"/>
            <a:pathLst>
              <a:path w="1443419" h="1443419" extrusionOk="0">
                <a:moveTo>
                  <a:pt x="0" y="0"/>
                </a:moveTo>
                <a:lnTo>
                  <a:pt x="1443420" y="0"/>
                </a:lnTo>
                <a:lnTo>
                  <a:pt x="1443420" y="1443419"/>
                </a:lnTo>
                <a:lnTo>
                  <a:pt x="0" y="144341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216" name="Google Shape;216;p15">
            <a:extLst>
              <a:ext uri="{FF2B5EF4-FFF2-40B4-BE49-F238E27FC236}">
                <a16:creationId xmlns:a16="http://schemas.microsoft.com/office/drawing/2014/main" id="{6E057681-3F35-5EF8-0FCD-9268A79169C4}"/>
              </a:ext>
            </a:extLst>
          </p:cNvPr>
          <p:cNvSpPr txBox="1"/>
          <p:nvPr/>
        </p:nvSpPr>
        <p:spPr>
          <a:xfrm>
            <a:off x="2461106" y="2503182"/>
            <a:ext cx="13365788" cy="47274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b="1" i="0" u="none" strike="noStrike" cap="none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Ad esempio, l’admin ha accesso a tutti i segreti degli utenti:</a:t>
            </a:r>
            <a:br>
              <a:rPr lang="it-IT" sz="3200" b="1" i="0" u="none" strike="noStrike" cap="none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it-IT" sz="3200" b="1" i="0" u="none" strike="noStrike" cap="none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it-IT" sz="3200" b="1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it-IT" sz="3200" b="1" i="0" u="none" strike="noStrike" cap="none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Inoltre, ha la possibilità di modificare le password di tutti gli utenti standard, oltre che la propria, grazie alla seguente policy:</a:t>
            </a: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it-IT" sz="3200" b="1" i="0" u="none" strike="noStrike" cap="none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3200" b="1" i="0" u="none" strike="noStrike" cap="none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218" name="Google Shape;218;p15">
            <a:extLst>
              <a:ext uri="{FF2B5EF4-FFF2-40B4-BE49-F238E27FC236}">
                <a16:creationId xmlns:a16="http://schemas.microsoft.com/office/drawing/2014/main" id="{02CE7C0B-CD02-E926-3BA3-449763F1E9FE}"/>
              </a:ext>
            </a:extLst>
          </p:cNvPr>
          <p:cNvGrpSpPr/>
          <p:nvPr/>
        </p:nvGrpSpPr>
        <p:grpSpPr>
          <a:xfrm>
            <a:off x="14502014" y="332446"/>
            <a:ext cx="847888" cy="856040"/>
            <a:chOff x="0" y="-60012"/>
            <a:chExt cx="1130517" cy="1141387"/>
          </a:xfrm>
        </p:grpSpPr>
        <p:grpSp>
          <p:nvGrpSpPr>
            <p:cNvPr id="219" name="Google Shape;219;p15">
              <a:extLst>
                <a:ext uri="{FF2B5EF4-FFF2-40B4-BE49-F238E27FC236}">
                  <a16:creationId xmlns:a16="http://schemas.microsoft.com/office/drawing/2014/main" id="{A97E0F98-5E5E-D82E-B127-A15CD95D6AF7}"/>
                </a:ext>
              </a:extLst>
            </p:cNvPr>
            <p:cNvGrpSpPr/>
            <p:nvPr/>
          </p:nvGrpSpPr>
          <p:grpSpPr>
            <a:xfrm>
              <a:off x="132250" y="164998"/>
              <a:ext cx="998267" cy="916377"/>
              <a:chOff x="0" y="-47625"/>
              <a:chExt cx="812800" cy="746125"/>
            </a:xfrm>
          </p:grpSpPr>
          <p:sp>
            <p:nvSpPr>
              <p:cNvPr id="220" name="Google Shape;220;p15">
                <a:extLst>
                  <a:ext uri="{FF2B5EF4-FFF2-40B4-BE49-F238E27FC236}">
                    <a16:creationId xmlns:a16="http://schemas.microsoft.com/office/drawing/2014/main" id="{620DB2B5-72E3-313E-E001-0E1E4B838BD8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21" name="Google Shape;221;p15">
                <a:extLst>
                  <a:ext uri="{FF2B5EF4-FFF2-40B4-BE49-F238E27FC236}">
                    <a16:creationId xmlns:a16="http://schemas.microsoft.com/office/drawing/2014/main" id="{138017F0-B378-9CFC-0D01-052D65305F5C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2" name="Google Shape;222;p15">
              <a:extLst>
                <a:ext uri="{FF2B5EF4-FFF2-40B4-BE49-F238E27FC236}">
                  <a16:creationId xmlns:a16="http://schemas.microsoft.com/office/drawing/2014/main" id="{A7102F8A-C79D-4611-4AEC-B98E0EB33244}"/>
                </a:ext>
              </a:extLst>
            </p:cNvPr>
            <p:cNvGrpSpPr/>
            <p:nvPr/>
          </p:nvGrpSpPr>
          <p:grpSpPr>
            <a:xfrm>
              <a:off x="0" y="-60012"/>
              <a:ext cx="1024208" cy="940191"/>
              <a:chOff x="0" y="-47625"/>
              <a:chExt cx="812800" cy="746125"/>
            </a:xfrm>
          </p:grpSpPr>
          <p:sp>
            <p:nvSpPr>
              <p:cNvPr id="223" name="Google Shape;223;p15">
                <a:extLst>
                  <a:ext uri="{FF2B5EF4-FFF2-40B4-BE49-F238E27FC236}">
                    <a16:creationId xmlns:a16="http://schemas.microsoft.com/office/drawing/2014/main" id="{3CD809F3-A44B-1F52-8486-F3A76077FCB7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>
                <a:gsLst>
                  <a:gs pos="0">
                    <a:srgbClr val="0097B2"/>
                  </a:gs>
                  <a:gs pos="100000">
                    <a:srgbClr val="7ED957"/>
                  </a:gs>
                </a:gsLst>
                <a:lin ang="0" scaled="0"/>
              </a:gradFill>
              <a:ln>
                <a:noFill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24" name="Google Shape;224;p15">
                <a:extLst>
                  <a:ext uri="{FF2B5EF4-FFF2-40B4-BE49-F238E27FC236}">
                    <a16:creationId xmlns:a16="http://schemas.microsoft.com/office/drawing/2014/main" id="{EDE9B6FA-AEF4-0F70-B6C2-FE198BC62A8E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25" name="Google Shape;225;p15">
            <a:extLst>
              <a:ext uri="{FF2B5EF4-FFF2-40B4-BE49-F238E27FC236}">
                <a16:creationId xmlns:a16="http://schemas.microsoft.com/office/drawing/2014/main" id="{D195A0E5-38A9-C2E1-6555-4A7978458908}"/>
              </a:ext>
            </a:extLst>
          </p:cNvPr>
          <p:cNvGrpSpPr/>
          <p:nvPr/>
        </p:nvGrpSpPr>
        <p:grpSpPr>
          <a:xfrm>
            <a:off x="2713178" y="8949950"/>
            <a:ext cx="847888" cy="856040"/>
            <a:chOff x="0" y="-60012"/>
            <a:chExt cx="1130517" cy="1141387"/>
          </a:xfrm>
        </p:grpSpPr>
        <p:grpSp>
          <p:nvGrpSpPr>
            <p:cNvPr id="226" name="Google Shape;226;p15">
              <a:extLst>
                <a:ext uri="{FF2B5EF4-FFF2-40B4-BE49-F238E27FC236}">
                  <a16:creationId xmlns:a16="http://schemas.microsoft.com/office/drawing/2014/main" id="{A7634D0B-3B71-3076-B08B-1ACACA730243}"/>
                </a:ext>
              </a:extLst>
            </p:cNvPr>
            <p:cNvGrpSpPr/>
            <p:nvPr/>
          </p:nvGrpSpPr>
          <p:grpSpPr>
            <a:xfrm>
              <a:off x="132250" y="164998"/>
              <a:ext cx="998267" cy="916377"/>
              <a:chOff x="0" y="-47625"/>
              <a:chExt cx="812800" cy="746125"/>
            </a:xfrm>
          </p:grpSpPr>
          <p:sp>
            <p:nvSpPr>
              <p:cNvPr id="227" name="Google Shape;227;p15">
                <a:extLst>
                  <a:ext uri="{FF2B5EF4-FFF2-40B4-BE49-F238E27FC236}">
                    <a16:creationId xmlns:a16="http://schemas.microsoft.com/office/drawing/2014/main" id="{8856D37A-850C-EC54-BAD9-BFF666764A6D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28" name="Google Shape;228;p15">
                <a:extLst>
                  <a:ext uri="{FF2B5EF4-FFF2-40B4-BE49-F238E27FC236}">
                    <a16:creationId xmlns:a16="http://schemas.microsoft.com/office/drawing/2014/main" id="{47B92527-F59E-8A78-3F66-3D02905491A2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9" name="Google Shape;229;p15">
              <a:extLst>
                <a:ext uri="{FF2B5EF4-FFF2-40B4-BE49-F238E27FC236}">
                  <a16:creationId xmlns:a16="http://schemas.microsoft.com/office/drawing/2014/main" id="{00545AB3-88FE-7739-9DCC-11FE91F45874}"/>
                </a:ext>
              </a:extLst>
            </p:cNvPr>
            <p:cNvGrpSpPr/>
            <p:nvPr/>
          </p:nvGrpSpPr>
          <p:grpSpPr>
            <a:xfrm>
              <a:off x="0" y="-60012"/>
              <a:ext cx="1024208" cy="940191"/>
              <a:chOff x="0" y="-47625"/>
              <a:chExt cx="812800" cy="746125"/>
            </a:xfrm>
          </p:grpSpPr>
          <p:sp>
            <p:nvSpPr>
              <p:cNvPr id="230" name="Google Shape;230;p15">
                <a:extLst>
                  <a:ext uri="{FF2B5EF4-FFF2-40B4-BE49-F238E27FC236}">
                    <a16:creationId xmlns:a16="http://schemas.microsoft.com/office/drawing/2014/main" id="{1E2C4DE9-19E3-692A-59F1-6432C3BF8BE7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>
                <a:gsLst>
                  <a:gs pos="0">
                    <a:srgbClr val="0097B2"/>
                  </a:gs>
                  <a:gs pos="100000">
                    <a:srgbClr val="7ED957"/>
                  </a:gs>
                </a:gsLst>
                <a:lin ang="0" scaled="0"/>
              </a:gradFill>
              <a:ln>
                <a:noFill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31" name="Google Shape;231;p15">
                <a:extLst>
                  <a:ext uri="{FF2B5EF4-FFF2-40B4-BE49-F238E27FC236}">
                    <a16:creationId xmlns:a16="http://schemas.microsoft.com/office/drawing/2014/main" id="{86D04735-01B4-E189-FAC7-01BC6ABAFA7E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" name="Google Shape;444;p21">
            <a:extLst>
              <a:ext uri="{FF2B5EF4-FFF2-40B4-BE49-F238E27FC236}">
                <a16:creationId xmlns:a16="http://schemas.microsoft.com/office/drawing/2014/main" id="{2AB9B5D9-708D-12B8-A713-9E7A2481CA68}"/>
              </a:ext>
            </a:extLst>
          </p:cNvPr>
          <p:cNvSpPr txBox="1"/>
          <p:nvPr/>
        </p:nvSpPr>
        <p:spPr>
          <a:xfrm>
            <a:off x="15783971" y="141475"/>
            <a:ext cx="2788624" cy="1772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i="0" u="none" strike="noStrike" cap="none" dirty="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Admin policy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6AE9A2CB-BE5E-C9AB-1BC5-2B5A4475AA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9927" y="3422773"/>
            <a:ext cx="9087730" cy="1129998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0DB59A36-E1AA-587E-802C-EF79AD1073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67875" y="6194786"/>
            <a:ext cx="9552250" cy="1129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508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29B2"/>
        </a:solidFill>
        <a:effectLst/>
      </p:bgPr>
    </p:bg>
    <p:spTree>
      <p:nvGrpSpPr>
        <p:cNvPr id="1" name="Shape 193">
          <a:extLst>
            <a:ext uri="{FF2B5EF4-FFF2-40B4-BE49-F238E27FC236}">
              <a16:creationId xmlns:a16="http://schemas.microsoft.com/office/drawing/2014/main" id="{437FC3F8-97A6-FD9C-C8AA-41343E3CAC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5">
            <a:extLst>
              <a:ext uri="{FF2B5EF4-FFF2-40B4-BE49-F238E27FC236}">
                <a16:creationId xmlns:a16="http://schemas.microsoft.com/office/drawing/2014/main" id="{37C5B5B7-A53B-97D9-38BB-C2E25850F66F}"/>
              </a:ext>
            </a:extLst>
          </p:cNvPr>
          <p:cNvSpPr/>
          <p:nvPr/>
        </p:nvSpPr>
        <p:spPr>
          <a:xfrm rot="-3278844">
            <a:off x="-7521576" y="-4684086"/>
            <a:ext cx="14357351" cy="9368172"/>
          </a:xfrm>
          <a:custGeom>
            <a:avLst/>
            <a:gdLst/>
            <a:ahLst/>
            <a:cxnLst/>
            <a:rect l="l" t="t" r="r" b="b"/>
            <a:pathLst>
              <a:path w="14357351" h="9368172" extrusionOk="0">
                <a:moveTo>
                  <a:pt x="0" y="0"/>
                </a:moveTo>
                <a:lnTo>
                  <a:pt x="14357352" y="0"/>
                </a:lnTo>
                <a:lnTo>
                  <a:pt x="14357352" y="9368172"/>
                </a:lnTo>
                <a:lnTo>
                  <a:pt x="0" y="9368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199" name="Google Shape;199;p15">
            <a:extLst>
              <a:ext uri="{FF2B5EF4-FFF2-40B4-BE49-F238E27FC236}">
                <a16:creationId xmlns:a16="http://schemas.microsoft.com/office/drawing/2014/main" id="{78EE6FCE-C82B-71A1-2082-5F79BF42CFBC}"/>
              </a:ext>
            </a:extLst>
          </p:cNvPr>
          <p:cNvSpPr/>
          <p:nvPr/>
        </p:nvSpPr>
        <p:spPr>
          <a:xfrm rot="7599151">
            <a:off x="12214224" y="4265864"/>
            <a:ext cx="14357351" cy="9368172"/>
          </a:xfrm>
          <a:custGeom>
            <a:avLst/>
            <a:gdLst/>
            <a:ahLst/>
            <a:cxnLst/>
            <a:rect l="l" t="t" r="r" b="b"/>
            <a:pathLst>
              <a:path w="14357351" h="9368172" extrusionOk="0">
                <a:moveTo>
                  <a:pt x="0" y="0"/>
                </a:moveTo>
                <a:lnTo>
                  <a:pt x="14357352" y="0"/>
                </a:lnTo>
                <a:lnTo>
                  <a:pt x="14357352" y="9368172"/>
                </a:lnTo>
                <a:lnTo>
                  <a:pt x="0" y="9368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209" name="Google Shape;209;p15">
            <a:extLst>
              <a:ext uri="{FF2B5EF4-FFF2-40B4-BE49-F238E27FC236}">
                <a16:creationId xmlns:a16="http://schemas.microsoft.com/office/drawing/2014/main" id="{497763D1-61CF-F821-B5B9-52C03E343EC1}"/>
              </a:ext>
            </a:extLst>
          </p:cNvPr>
          <p:cNvSpPr/>
          <p:nvPr/>
        </p:nvSpPr>
        <p:spPr>
          <a:xfrm>
            <a:off x="3346508" y="4145197"/>
            <a:ext cx="1443419" cy="1443419"/>
          </a:xfrm>
          <a:custGeom>
            <a:avLst/>
            <a:gdLst/>
            <a:ahLst/>
            <a:cxnLst/>
            <a:rect l="l" t="t" r="r" b="b"/>
            <a:pathLst>
              <a:path w="1443419" h="1443419" extrusionOk="0">
                <a:moveTo>
                  <a:pt x="0" y="0"/>
                </a:moveTo>
                <a:lnTo>
                  <a:pt x="1443420" y="0"/>
                </a:lnTo>
                <a:lnTo>
                  <a:pt x="1443420" y="1443419"/>
                </a:lnTo>
                <a:lnTo>
                  <a:pt x="0" y="144341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216" name="Google Shape;216;p15">
            <a:extLst>
              <a:ext uri="{FF2B5EF4-FFF2-40B4-BE49-F238E27FC236}">
                <a16:creationId xmlns:a16="http://schemas.microsoft.com/office/drawing/2014/main" id="{BAE48F5D-AACF-F5D0-62B4-26E32A7119FB}"/>
              </a:ext>
            </a:extLst>
          </p:cNvPr>
          <p:cNvSpPr txBox="1"/>
          <p:nvPr/>
        </p:nvSpPr>
        <p:spPr>
          <a:xfrm>
            <a:off x="2418749" y="2167288"/>
            <a:ext cx="13365788" cy="47274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L’utente standard, invece, ha accesso solo ai propri segreti:</a:t>
            </a:r>
            <a:endParaRPr lang="it-IT" sz="3200" b="1" i="0" u="none" strike="noStrike" cap="none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it-IT" sz="3200" b="1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it-IT" sz="3200" b="1" i="0" u="none" strike="noStrike" cap="none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it-IT" sz="3200" b="1" i="0" u="none" strike="noStrike" cap="none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Mentre può modificare solo la propria password mediante la seguente policy:</a:t>
            </a: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it-IT" sz="3200" b="1" i="0" u="none" strike="noStrike" cap="none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3200" b="1" i="0" u="none" strike="noStrike" cap="none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218" name="Google Shape;218;p15">
            <a:extLst>
              <a:ext uri="{FF2B5EF4-FFF2-40B4-BE49-F238E27FC236}">
                <a16:creationId xmlns:a16="http://schemas.microsoft.com/office/drawing/2014/main" id="{B6E7D85A-BE15-A099-6F97-1B08A74A4A5D}"/>
              </a:ext>
            </a:extLst>
          </p:cNvPr>
          <p:cNvGrpSpPr/>
          <p:nvPr/>
        </p:nvGrpSpPr>
        <p:grpSpPr>
          <a:xfrm>
            <a:off x="13690995" y="323875"/>
            <a:ext cx="1062316" cy="863384"/>
            <a:chOff x="-285904" y="-69804"/>
            <a:chExt cx="1416421" cy="1151179"/>
          </a:xfrm>
        </p:grpSpPr>
        <p:grpSp>
          <p:nvGrpSpPr>
            <p:cNvPr id="219" name="Google Shape;219;p15">
              <a:extLst>
                <a:ext uri="{FF2B5EF4-FFF2-40B4-BE49-F238E27FC236}">
                  <a16:creationId xmlns:a16="http://schemas.microsoft.com/office/drawing/2014/main" id="{6B33F130-C936-98E4-8A88-D4F45CCC284F}"/>
                </a:ext>
              </a:extLst>
            </p:cNvPr>
            <p:cNvGrpSpPr/>
            <p:nvPr/>
          </p:nvGrpSpPr>
          <p:grpSpPr>
            <a:xfrm>
              <a:off x="132250" y="164998"/>
              <a:ext cx="998267" cy="916377"/>
              <a:chOff x="0" y="-47625"/>
              <a:chExt cx="812800" cy="746125"/>
            </a:xfrm>
          </p:grpSpPr>
          <p:sp>
            <p:nvSpPr>
              <p:cNvPr id="220" name="Google Shape;220;p15">
                <a:extLst>
                  <a:ext uri="{FF2B5EF4-FFF2-40B4-BE49-F238E27FC236}">
                    <a16:creationId xmlns:a16="http://schemas.microsoft.com/office/drawing/2014/main" id="{38B52BCD-9B6A-5E40-8829-9E8D099EC024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21" name="Google Shape;221;p15">
                <a:extLst>
                  <a:ext uri="{FF2B5EF4-FFF2-40B4-BE49-F238E27FC236}">
                    <a16:creationId xmlns:a16="http://schemas.microsoft.com/office/drawing/2014/main" id="{94A09C5D-4FC5-F44D-C4A2-704589208370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2" name="Google Shape;222;p15">
              <a:extLst>
                <a:ext uri="{FF2B5EF4-FFF2-40B4-BE49-F238E27FC236}">
                  <a16:creationId xmlns:a16="http://schemas.microsoft.com/office/drawing/2014/main" id="{65E84970-E3B4-FC69-C50B-3EB3F9D733F0}"/>
                </a:ext>
              </a:extLst>
            </p:cNvPr>
            <p:cNvGrpSpPr/>
            <p:nvPr/>
          </p:nvGrpSpPr>
          <p:grpSpPr>
            <a:xfrm>
              <a:off x="-285904" y="-69804"/>
              <a:ext cx="1310112" cy="949983"/>
              <a:chOff x="-226890" y="-55396"/>
              <a:chExt cx="1039690" cy="753896"/>
            </a:xfrm>
          </p:grpSpPr>
          <p:sp>
            <p:nvSpPr>
              <p:cNvPr id="223" name="Google Shape;223;p15">
                <a:extLst>
                  <a:ext uri="{FF2B5EF4-FFF2-40B4-BE49-F238E27FC236}">
                    <a16:creationId xmlns:a16="http://schemas.microsoft.com/office/drawing/2014/main" id="{5C46B2E1-58B0-5372-A5EC-478EFE669B19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>
                <a:gsLst>
                  <a:gs pos="0">
                    <a:srgbClr val="0097B2"/>
                  </a:gs>
                  <a:gs pos="100000">
                    <a:srgbClr val="7ED957"/>
                  </a:gs>
                </a:gsLst>
                <a:lin ang="0" scaled="0"/>
              </a:gradFill>
              <a:ln>
                <a:noFill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24" name="Google Shape;224;p15">
                <a:extLst>
                  <a:ext uri="{FF2B5EF4-FFF2-40B4-BE49-F238E27FC236}">
                    <a16:creationId xmlns:a16="http://schemas.microsoft.com/office/drawing/2014/main" id="{B257D911-0834-0A91-5BB3-81FA72024632}"/>
                  </a:ext>
                </a:extLst>
              </p:cNvPr>
              <p:cNvSpPr txBox="1"/>
              <p:nvPr/>
            </p:nvSpPr>
            <p:spPr>
              <a:xfrm>
                <a:off x="-226890" y="-55396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25" name="Google Shape;225;p15">
            <a:extLst>
              <a:ext uri="{FF2B5EF4-FFF2-40B4-BE49-F238E27FC236}">
                <a16:creationId xmlns:a16="http://schemas.microsoft.com/office/drawing/2014/main" id="{9E0BB1C7-DF9D-6BE5-1256-81130BEA1C8A}"/>
              </a:ext>
            </a:extLst>
          </p:cNvPr>
          <p:cNvGrpSpPr/>
          <p:nvPr/>
        </p:nvGrpSpPr>
        <p:grpSpPr>
          <a:xfrm>
            <a:off x="2713178" y="8949950"/>
            <a:ext cx="847888" cy="856040"/>
            <a:chOff x="0" y="-60012"/>
            <a:chExt cx="1130517" cy="1141387"/>
          </a:xfrm>
        </p:grpSpPr>
        <p:grpSp>
          <p:nvGrpSpPr>
            <p:cNvPr id="226" name="Google Shape;226;p15">
              <a:extLst>
                <a:ext uri="{FF2B5EF4-FFF2-40B4-BE49-F238E27FC236}">
                  <a16:creationId xmlns:a16="http://schemas.microsoft.com/office/drawing/2014/main" id="{A1670AE1-4C5B-11B2-4483-16F66638423A}"/>
                </a:ext>
              </a:extLst>
            </p:cNvPr>
            <p:cNvGrpSpPr/>
            <p:nvPr/>
          </p:nvGrpSpPr>
          <p:grpSpPr>
            <a:xfrm>
              <a:off x="132250" y="164998"/>
              <a:ext cx="998267" cy="916377"/>
              <a:chOff x="0" y="-47625"/>
              <a:chExt cx="812800" cy="746125"/>
            </a:xfrm>
          </p:grpSpPr>
          <p:sp>
            <p:nvSpPr>
              <p:cNvPr id="227" name="Google Shape;227;p15">
                <a:extLst>
                  <a:ext uri="{FF2B5EF4-FFF2-40B4-BE49-F238E27FC236}">
                    <a16:creationId xmlns:a16="http://schemas.microsoft.com/office/drawing/2014/main" id="{A3B90BF4-2E23-8718-9A3B-BBC71EBE2EF0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28" name="Google Shape;228;p15">
                <a:extLst>
                  <a:ext uri="{FF2B5EF4-FFF2-40B4-BE49-F238E27FC236}">
                    <a16:creationId xmlns:a16="http://schemas.microsoft.com/office/drawing/2014/main" id="{011F43A5-4383-917B-19EF-E63694066B39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9" name="Google Shape;229;p15">
              <a:extLst>
                <a:ext uri="{FF2B5EF4-FFF2-40B4-BE49-F238E27FC236}">
                  <a16:creationId xmlns:a16="http://schemas.microsoft.com/office/drawing/2014/main" id="{B89D9087-CE38-E6A5-86EA-6CBAA492C268}"/>
                </a:ext>
              </a:extLst>
            </p:cNvPr>
            <p:cNvGrpSpPr/>
            <p:nvPr/>
          </p:nvGrpSpPr>
          <p:grpSpPr>
            <a:xfrm>
              <a:off x="0" y="-60012"/>
              <a:ext cx="1024208" cy="940191"/>
              <a:chOff x="0" y="-47625"/>
              <a:chExt cx="812800" cy="746125"/>
            </a:xfrm>
          </p:grpSpPr>
          <p:sp>
            <p:nvSpPr>
              <p:cNvPr id="230" name="Google Shape;230;p15">
                <a:extLst>
                  <a:ext uri="{FF2B5EF4-FFF2-40B4-BE49-F238E27FC236}">
                    <a16:creationId xmlns:a16="http://schemas.microsoft.com/office/drawing/2014/main" id="{D7EF2EFB-0197-378B-DC5E-4D327695B95B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>
                <a:gsLst>
                  <a:gs pos="0">
                    <a:srgbClr val="0097B2"/>
                  </a:gs>
                  <a:gs pos="100000">
                    <a:srgbClr val="7ED957"/>
                  </a:gs>
                </a:gsLst>
                <a:lin ang="0" scaled="0"/>
              </a:gradFill>
              <a:ln>
                <a:noFill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31" name="Google Shape;231;p15">
                <a:extLst>
                  <a:ext uri="{FF2B5EF4-FFF2-40B4-BE49-F238E27FC236}">
                    <a16:creationId xmlns:a16="http://schemas.microsoft.com/office/drawing/2014/main" id="{C6B1E68E-52FB-77D0-3084-079FBC0FCF06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" name="Google Shape;444;p21">
            <a:extLst>
              <a:ext uri="{FF2B5EF4-FFF2-40B4-BE49-F238E27FC236}">
                <a16:creationId xmlns:a16="http://schemas.microsoft.com/office/drawing/2014/main" id="{4A9F275A-DF1C-CFC8-96D1-68E2236519FE}"/>
              </a:ext>
            </a:extLst>
          </p:cNvPr>
          <p:cNvSpPr txBox="1"/>
          <p:nvPr/>
        </p:nvSpPr>
        <p:spPr>
          <a:xfrm>
            <a:off x="15165333" y="141475"/>
            <a:ext cx="3324794" cy="1772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dirty="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Standard</a:t>
            </a:r>
            <a:r>
              <a:rPr lang="en-US" sz="4800" b="1" i="0" u="none" strike="noStrike" cap="none" dirty="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policy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CA82277C-931C-7AE3-4706-AE7AD71E13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4438" y="2964246"/>
            <a:ext cx="5920035" cy="1396235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09E6D532-1F77-2F9C-EB63-F02BDE9728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55780" y="5984236"/>
            <a:ext cx="11623252" cy="1890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6991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29B2"/>
        </a:solidFill>
        <a:effectLst/>
      </p:bgPr>
    </p:bg>
    <p:spTree>
      <p:nvGrpSpPr>
        <p:cNvPr id="1" name="Shape 193">
          <a:extLst>
            <a:ext uri="{FF2B5EF4-FFF2-40B4-BE49-F238E27FC236}">
              <a16:creationId xmlns:a16="http://schemas.microsoft.com/office/drawing/2014/main" id="{A9FF52CA-6859-E087-063A-DADA69758F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5">
            <a:extLst>
              <a:ext uri="{FF2B5EF4-FFF2-40B4-BE49-F238E27FC236}">
                <a16:creationId xmlns:a16="http://schemas.microsoft.com/office/drawing/2014/main" id="{A681A2A3-8C67-D6B9-98B8-6FFBDF9A3054}"/>
              </a:ext>
            </a:extLst>
          </p:cNvPr>
          <p:cNvSpPr/>
          <p:nvPr/>
        </p:nvSpPr>
        <p:spPr>
          <a:xfrm rot="-3278844">
            <a:off x="-7521576" y="-4684086"/>
            <a:ext cx="14357351" cy="9368172"/>
          </a:xfrm>
          <a:custGeom>
            <a:avLst/>
            <a:gdLst/>
            <a:ahLst/>
            <a:cxnLst/>
            <a:rect l="l" t="t" r="r" b="b"/>
            <a:pathLst>
              <a:path w="14357351" h="9368172" extrusionOk="0">
                <a:moveTo>
                  <a:pt x="0" y="0"/>
                </a:moveTo>
                <a:lnTo>
                  <a:pt x="14357352" y="0"/>
                </a:lnTo>
                <a:lnTo>
                  <a:pt x="14357352" y="9368172"/>
                </a:lnTo>
                <a:lnTo>
                  <a:pt x="0" y="9368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199" name="Google Shape;199;p15">
            <a:extLst>
              <a:ext uri="{FF2B5EF4-FFF2-40B4-BE49-F238E27FC236}">
                <a16:creationId xmlns:a16="http://schemas.microsoft.com/office/drawing/2014/main" id="{F1668186-373C-1979-6128-17DFB30C0B8E}"/>
              </a:ext>
            </a:extLst>
          </p:cNvPr>
          <p:cNvSpPr/>
          <p:nvPr/>
        </p:nvSpPr>
        <p:spPr>
          <a:xfrm rot="7599151">
            <a:off x="12214224" y="4265864"/>
            <a:ext cx="14357351" cy="9368172"/>
          </a:xfrm>
          <a:custGeom>
            <a:avLst/>
            <a:gdLst/>
            <a:ahLst/>
            <a:cxnLst/>
            <a:rect l="l" t="t" r="r" b="b"/>
            <a:pathLst>
              <a:path w="14357351" h="9368172" extrusionOk="0">
                <a:moveTo>
                  <a:pt x="0" y="0"/>
                </a:moveTo>
                <a:lnTo>
                  <a:pt x="14357352" y="0"/>
                </a:lnTo>
                <a:lnTo>
                  <a:pt x="14357352" y="9368172"/>
                </a:lnTo>
                <a:lnTo>
                  <a:pt x="0" y="9368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209" name="Google Shape;209;p15">
            <a:extLst>
              <a:ext uri="{FF2B5EF4-FFF2-40B4-BE49-F238E27FC236}">
                <a16:creationId xmlns:a16="http://schemas.microsoft.com/office/drawing/2014/main" id="{364DC86D-2C7A-2CC6-F532-654CCFA474ED}"/>
              </a:ext>
            </a:extLst>
          </p:cNvPr>
          <p:cNvSpPr/>
          <p:nvPr/>
        </p:nvSpPr>
        <p:spPr>
          <a:xfrm>
            <a:off x="3346508" y="4145197"/>
            <a:ext cx="1443419" cy="1443419"/>
          </a:xfrm>
          <a:custGeom>
            <a:avLst/>
            <a:gdLst/>
            <a:ahLst/>
            <a:cxnLst/>
            <a:rect l="l" t="t" r="r" b="b"/>
            <a:pathLst>
              <a:path w="1443419" h="1443419" extrusionOk="0">
                <a:moveTo>
                  <a:pt x="0" y="0"/>
                </a:moveTo>
                <a:lnTo>
                  <a:pt x="1443420" y="0"/>
                </a:lnTo>
                <a:lnTo>
                  <a:pt x="1443420" y="1443419"/>
                </a:lnTo>
                <a:lnTo>
                  <a:pt x="0" y="144341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216" name="Google Shape;216;p15">
            <a:extLst>
              <a:ext uri="{FF2B5EF4-FFF2-40B4-BE49-F238E27FC236}">
                <a16:creationId xmlns:a16="http://schemas.microsoft.com/office/drawing/2014/main" id="{D419F17D-35AC-DBA6-09D0-82EFB76EE246}"/>
              </a:ext>
            </a:extLst>
          </p:cNvPr>
          <p:cNvSpPr txBox="1"/>
          <p:nvPr/>
        </p:nvSpPr>
        <p:spPr>
          <a:xfrm>
            <a:off x="2461106" y="1943663"/>
            <a:ext cx="13365788" cy="2363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Vault può essere eseguito in due modalità principali: Development Mode e Production Mode. Queste modalità differiscono in termini di configurazione, sicurezza e destinazione d'uso. </a:t>
            </a:r>
            <a:endParaRPr lang="en-US" sz="3200" b="1" i="0" u="none" strike="noStrike" cap="none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218" name="Google Shape;218;p15">
            <a:extLst>
              <a:ext uri="{FF2B5EF4-FFF2-40B4-BE49-F238E27FC236}">
                <a16:creationId xmlns:a16="http://schemas.microsoft.com/office/drawing/2014/main" id="{AB89AD16-AD52-9864-4628-9B3B8FA47AE9}"/>
              </a:ext>
            </a:extLst>
          </p:cNvPr>
          <p:cNvGrpSpPr/>
          <p:nvPr/>
        </p:nvGrpSpPr>
        <p:grpSpPr>
          <a:xfrm>
            <a:off x="13690995" y="323875"/>
            <a:ext cx="1062316" cy="863384"/>
            <a:chOff x="-285904" y="-69804"/>
            <a:chExt cx="1416421" cy="1151179"/>
          </a:xfrm>
        </p:grpSpPr>
        <p:grpSp>
          <p:nvGrpSpPr>
            <p:cNvPr id="219" name="Google Shape;219;p15">
              <a:extLst>
                <a:ext uri="{FF2B5EF4-FFF2-40B4-BE49-F238E27FC236}">
                  <a16:creationId xmlns:a16="http://schemas.microsoft.com/office/drawing/2014/main" id="{F7AB1116-DCB4-7795-92D9-2B20D40F26E6}"/>
                </a:ext>
              </a:extLst>
            </p:cNvPr>
            <p:cNvGrpSpPr/>
            <p:nvPr/>
          </p:nvGrpSpPr>
          <p:grpSpPr>
            <a:xfrm>
              <a:off x="132250" y="164998"/>
              <a:ext cx="998267" cy="916377"/>
              <a:chOff x="0" y="-47625"/>
              <a:chExt cx="812800" cy="746125"/>
            </a:xfrm>
          </p:grpSpPr>
          <p:sp>
            <p:nvSpPr>
              <p:cNvPr id="220" name="Google Shape;220;p15">
                <a:extLst>
                  <a:ext uri="{FF2B5EF4-FFF2-40B4-BE49-F238E27FC236}">
                    <a16:creationId xmlns:a16="http://schemas.microsoft.com/office/drawing/2014/main" id="{20E666AB-2EE1-E7B8-A46C-0EA82572987E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21" name="Google Shape;221;p15">
                <a:extLst>
                  <a:ext uri="{FF2B5EF4-FFF2-40B4-BE49-F238E27FC236}">
                    <a16:creationId xmlns:a16="http://schemas.microsoft.com/office/drawing/2014/main" id="{9669A674-6E48-C91D-175A-94EE830E1689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2" name="Google Shape;222;p15">
              <a:extLst>
                <a:ext uri="{FF2B5EF4-FFF2-40B4-BE49-F238E27FC236}">
                  <a16:creationId xmlns:a16="http://schemas.microsoft.com/office/drawing/2014/main" id="{B5E339EA-5B9B-0521-F796-1498D775C3AC}"/>
                </a:ext>
              </a:extLst>
            </p:cNvPr>
            <p:cNvGrpSpPr/>
            <p:nvPr/>
          </p:nvGrpSpPr>
          <p:grpSpPr>
            <a:xfrm>
              <a:off x="-285904" y="-69804"/>
              <a:ext cx="1310112" cy="949983"/>
              <a:chOff x="-226890" y="-55396"/>
              <a:chExt cx="1039690" cy="753896"/>
            </a:xfrm>
          </p:grpSpPr>
          <p:sp>
            <p:nvSpPr>
              <p:cNvPr id="223" name="Google Shape;223;p15">
                <a:extLst>
                  <a:ext uri="{FF2B5EF4-FFF2-40B4-BE49-F238E27FC236}">
                    <a16:creationId xmlns:a16="http://schemas.microsoft.com/office/drawing/2014/main" id="{9EBA7E97-66D3-23A9-97CB-1C143D16A19D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>
                <a:gsLst>
                  <a:gs pos="0">
                    <a:srgbClr val="0097B2"/>
                  </a:gs>
                  <a:gs pos="100000">
                    <a:srgbClr val="7ED957"/>
                  </a:gs>
                </a:gsLst>
                <a:lin ang="0" scaled="0"/>
              </a:gradFill>
              <a:ln>
                <a:noFill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24" name="Google Shape;224;p15">
                <a:extLst>
                  <a:ext uri="{FF2B5EF4-FFF2-40B4-BE49-F238E27FC236}">
                    <a16:creationId xmlns:a16="http://schemas.microsoft.com/office/drawing/2014/main" id="{081918E6-7660-A215-C22F-9CB8919D0862}"/>
                  </a:ext>
                </a:extLst>
              </p:cNvPr>
              <p:cNvSpPr txBox="1"/>
              <p:nvPr/>
            </p:nvSpPr>
            <p:spPr>
              <a:xfrm>
                <a:off x="-226890" y="-55396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25" name="Google Shape;225;p15">
            <a:extLst>
              <a:ext uri="{FF2B5EF4-FFF2-40B4-BE49-F238E27FC236}">
                <a16:creationId xmlns:a16="http://schemas.microsoft.com/office/drawing/2014/main" id="{91CCFC00-16D9-66DB-18D7-EA65C8CE4A84}"/>
              </a:ext>
            </a:extLst>
          </p:cNvPr>
          <p:cNvGrpSpPr/>
          <p:nvPr/>
        </p:nvGrpSpPr>
        <p:grpSpPr>
          <a:xfrm>
            <a:off x="227211" y="9251416"/>
            <a:ext cx="847888" cy="856040"/>
            <a:chOff x="0" y="-60012"/>
            <a:chExt cx="1130517" cy="1141387"/>
          </a:xfrm>
        </p:grpSpPr>
        <p:grpSp>
          <p:nvGrpSpPr>
            <p:cNvPr id="226" name="Google Shape;226;p15">
              <a:extLst>
                <a:ext uri="{FF2B5EF4-FFF2-40B4-BE49-F238E27FC236}">
                  <a16:creationId xmlns:a16="http://schemas.microsoft.com/office/drawing/2014/main" id="{A53E588C-20D6-BFD4-67EF-CC6F5C3D9AB1}"/>
                </a:ext>
              </a:extLst>
            </p:cNvPr>
            <p:cNvGrpSpPr/>
            <p:nvPr/>
          </p:nvGrpSpPr>
          <p:grpSpPr>
            <a:xfrm>
              <a:off x="132250" y="164998"/>
              <a:ext cx="998267" cy="916377"/>
              <a:chOff x="0" y="-47625"/>
              <a:chExt cx="812800" cy="746125"/>
            </a:xfrm>
          </p:grpSpPr>
          <p:sp>
            <p:nvSpPr>
              <p:cNvPr id="227" name="Google Shape;227;p15">
                <a:extLst>
                  <a:ext uri="{FF2B5EF4-FFF2-40B4-BE49-F238E27FC236}">
                    <a16:creationId xmlns:a16="http://schemas.microsoft.com/office/drawing/2014/main" id="{52A2C787-B364-830D-4F59-62EFBCF992DB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28" name="Google Shape;228;p15">
                <a:extLst>
                  <a:ext uri="{FF2B5EF4-FFF2-40B4-BE49-F238E27FC236}">
                    <a16:creationId xmlns:a16="http://schemas.microsoft.com/office/drawing/2014/main" id="{A99EBCFC-7605-55DE-1B6E-97A26BCA81C4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9" name="Google Shape;229;p15">
              <a:extLst>
                <a:ext uri="{FF2B5EF4-FFF2-40B4-BE49-F238E27FC236}">
                  <a16:creationId xmlns:a16="http://schemas.microsoft.com/office/drawing/2014/main" id="{9E29F0A7-AA3A-08E9-417D-70BD66B1137D}"/>
                </a:ext>
              </a:extLst>
            </p:cNvPr>
            <p:cNvGrpSpPr/>
            <p:nvPr/>
          </p:nvGrpSpPr>
          <p:grpSpPr>
            <a:xfrm>
              <a:off x="0" y="-60012"/>
              <a:ext cx="1024208" cy="940191"/>
              <a:chOff x="0" y="-47625"/>
              <a:chExt cx="812800" cy="746125"/>
            </a:xfrm>
          </p:grpSpPr>
          <p:sp>
            <p:nvSpPr>
              <p:cNvPr id="230" name="Google Shape;230;p15">
                <a:extLst>
                  <a:ext uri="{FF2B5EF4-FFF2-40B4-BE49-F238E27FC236}">
                    <a16:creationId xmlns:a16="http://schemas.microsoft.com/office/drawing/2014/main" id="{DC324F7B-4A27-6107-2765-EB4303F2BAA5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>
                <a:gsLst>
                  <a:gs pos="0">
                    <a:srgbClr val="0097B2"/>
                  </a:gs>
                  <a:gs pos="100000">
                    <a:srgbClr val="7ED957"/>
                  </a:gs>
                </a:gsLst>
                <a:lin ang="0" scaled="0"/>
              </a:gradFill>
              <a:ln>
                <a:noFill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31" name="Google Shape;231;p15">
                <a:extLst>
                  <a:ext uri="{FF2B5EF4-FFF2-40B4-BE49-F238E27FC236}">
                    <a16:creationId xmlns:a16="http://schemas.microsoft.com/office/drawing/2014/main" id="{2172F52E-058D-F083-7DC0-86FEAC6C50EA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" name="Google Shape;444;p21">
            <a:extLst>
              <a:ext uri="{FF2B5EF4-FFF2-40B4-BE49-F238E27FC236}">
                <a16:creationId xmlns:a16="http://schemas.microsoft.com/office/drawing/2014/main" id="{72D92E0D-0AB6-2BA8-FEB2-7EFD910A6165}"/>
              </a:ext>
            </a:extLst>
          </p:cNvPr>
          <p:cNvSpPr txBox="1"/>
          <p:nvPr/>
        </p:nvSpPr>
        <p:spPr>
          <a:xfrm>
            <a:off x="15165333" y="141475"/>
            <a:ext cx="3324794" cy="1772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i="0" u="none" strike="noStrike" cap="none" dirty="0" err="1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Modalità</a:t>
            </a:r>
            <a:r>
              <a:rPr lang="en-US" sz="4800" b="1" i="0" u="none" strike="noStrike" cap="none" dirty="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Vault</a:t>
            </a:r>
          </a:p>
        </p:txBody>
      </p:sp>
      <p:graphicFrame>
        <p:nvGraphicFramePr>
          <p:cNvPr id="3" name="Diagramma 2">
            <a:extLst>
              <a:ext uri="{FF2B5EF4-FFF2-40B4-BE49-F238E27FC236}">
                <a16:creationId xmlns:a16="http://schemas.microsoft.com/office/drawing/2014/main" id="{974E10C8-6BF5-7FBE-F438-20F494425B6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69888767"/>
              </p:ext>
            </p:extLst>
          </p:nvPr>
        </p:nvGraphicFramePr>
        <p:xfrm>
          <a:off x="651156" y="4475004"/>
          <a:ext cx="8183752" cy="47251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graphicFrame>
        <p:nvGraphicFramePr>
          <p:cNvPr id="4" name="Diagramma 3">
            <a:extLst>
              <a:ext uri="{FF2B5EF4-FFF2-40B4-BE49-F238E27FC236}">
                <a16:creationId xmlns:a16="http://schemas.microsoft.com/office/drawing/2014/main" id="{34D8A170-F3FE-EC05-8213-C3DB6AE3CA8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5158527"/>
              </p:ext>
            </p:extLst>
          </p:nvPr>
        </p:nvGraphicFramePr>
        <p:xfrm>
          <a:off x="9453094" y="4475003"/>
          <a:ext cx="8183752" cy="47251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</p:spTree>
    <p:extLst>
      <p:ext uri="{BB962C8B-B14F-4D97-AF65-F5344CB8AC3E}">
        <p14:creationId xmlns:p14="http://schemas.microsoft.com/office/powerpoint/2010/main" val="35389176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29B2"/>
        </a:solidFill>
        <a:effectLst/>
      </p:bgPr>
    </p:bg>
    <p:spTree>
      <p:nvGrpSpPr>
        <p:cNvPr id="1" name="Shape 193">
          <a:extLst>
            <a:ext uri="{FF2B5EF4-FFF2-40B4-BE49-F238E27FC236}">
              <a16:creationId xmlns:a16="http://schemas.microsoft.com/office/drawing/2014/main" id="{AD76BEA7-695E-3647-5856-99F21E88B8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5">
            <a:extLst>
              <a:ext uri="{FF2B5EF4-FFF2-40B4-BE49-F238E27FC236}">
                <a16:creationId xmlns:a16="http://schemas.microsoft.com/office/drawing/2014/main" id="{7D30DD58-EAF5-3A02-04A5-CA1467155D23}"/>
              </a:ext>
            </a:extLst>
          </p:cNvPr>
          <p:cNvSpPr/>
          <p:nvPr/>
        </p:nvSpPr>
        <p:spPr>
          <a:xfrm rot="-3278844">
            <a:off x="-7521576" y="-4684086"/>
            <a:ext cx="14357351" cy="9368172"/>
          </a:xfrm>
          <a:custGeom>
            <a:avLst/>
            <a:gdLst/>
            <a:ahLst/>
            <a:cxnLst/>
            <a:rect l="l" t="t" r="r" b="b"/>
            <a:pathLst>
              <a:path w="14357351" h="9368172" extrusionOk="0">
                <a:moveTo>
                  <a:pt x="0" y="0"/>
                </a:moveTo>
                <a:lnTo>
                  <a:pt x="14357352" y="0"/>
                </a:lnTo>
                <a:lnTo>
                  <a:pt x="14357352" y="9368172"/>
                </a:lnTo>
                <a:lnTo>
                  <a:pt x="0" y="9368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199" name="Google Shape;199;p15">
            <a:extLst>
              <a:ext uri="{FF2B5EF4-FFF2-40B4-BE49-F238E27FC236}">
                <a16:creationId xmlns:a16="http://schemas.microsoft.com/office/drawing/2014/main" id="{F61B61DB-F0DB-C2EC-0833-534BD2EE896A}"/>
              </a:ext>
            </a:extLst>
          </p:cNvPr>
          <p:cNvSpPr/>
          <p:nvPr/>
        </p:nvSpPr>
        <p:spPr>
          <a:xfrm rot="7599151">
            <a:off x="12214224" y="4265864"/>
            <a:ext cx="14357351" cy="9368172"/>
          </a:xfrm>
          <a:custGeom>
            <a:avLst/>
            <a:gdLst/>
            <a:ahLst/>
            <a:cxnLst/>
            <a:rect l="l" t="t" r="r" b="b"/>
            <a:pathLst>
              <a:path w="14357351" h="9368172" extrusionOk="0">
                <a:moveTo>
                  <a:pt x="0" y="0"/>
                </a:moveTo>
                <a:lnTo>
                  <a:pt x="14357352" y="0"/>
                </a:lnTo>
                <a:lnTo>
                  <a:pt x="14357352" y="9368172"/>
                </a:lnTo>
                <a:lnTo>
                  <a:pt x="0" y="9368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209" name="Google Shape;209;p15">
            <a:extLst>
              <a:ext uri="{FF2B5EF4-FFF2-40B4-BE49-F238E27FC236}">
                <a16:creationId xmlns:a16="http://schemas.microsoft.com/office/drawing/2014/main" id="{B416A95E-D19F-E7E5-8A25-61840FD0E111}"/>
              </a:ext>
            </a:extLst>
          </p:cNvPr>
          <p:cNvSpPr/>
          <p:nvPr/>
        </p:nvSpPr>
        <p:spPr>
          <a:xfrm>
            <a:off x="3346508" y="4145197"/>
            <a:ext cx="1443419" cy="1443419"/>
          </a:xfrm>
          <a:custGeom>
            <a:avLst/>
            <a:gdLst/>
            <a:ahLst/>
            <a:cxnLst/>
            <a:rect l="l" t="t" r="r" b="b"/>
            <a:pathLst>
              <a:path w="1443419" h="1443419" extrusionOk="0">
                <a:moveTo>
                  <a:pt x="0" y="0"/>
                </a:moveTo>
                <a:lnTo>
                  <a:pt x="1443420" y="0"/>
                </a:lnTo>
                <a:lnTo>
                  <a:pt x="1443420" y="1443419"/>
                </a:lnTo>
                <a:lnTo>
                  <a:pt x="0" y="144341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216" name="Google Shape;216;p15">
            <a:extLst>
              <a:ext uri="{FF2B5EF4-FFF2-40B4-BE49-F238E27FC236}">
                <a16:creationId xmlns:a16="http://schemas.microsoft.com/office/drawing/2014/main" id="{6F72FEA3-D79A-7999-15D5-70EF1CD5E1A7}"/>
              </a:ext>
            </a:extLst>
          </p:cNvPr>
          <p:cNvSpPr txBox="1"/>
          <p:nvPr/>
        </p:nvSpPr>
        <p:spPr>
          <a:xfrm>
            <a:off x="2053856" y="2081885"/>
            <a:ext cx="13365788" cy="6500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Vault permette di proteggere i segreti degli utenti, come le impostazioni del proprio profilo, mediante i secret engine. Ogni Secret Engine è progettato per uno scopo specifico, ad esempio archiviare segreti statici, generare segreti dinamici o gestire certificati.</a:t>
            </a: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it-IT" sz="3200" b="1" i="0" u="none" strike="noStrike" cap="none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R="0" lvl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it-IT" sz="32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Il secret engine utilizzato in questo caso è kv, per proteggere i seguenti dati:</a:t>
            </a:r>
          </a:p>
          <a:p>
            <a:pPr marL="457200" marR="0" lvl="0" indent="-4572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it-IT" sz="32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lingua</a:t>
            </a:r>
          </a:p>
          <a:p>
            <a:pPr marL="457200" marR="0" lvl="0" indent="-4572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it-IT" sz="3200" b="1" i="0" u="none" strike="noStrike" cap="none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ruolo</a:t>
            </a:r>
            <a:endParaRPr lang="it-IT" sz="3200" b="1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marR="0" lvl="0" indent="-4572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it-IT" sz="3200" b="1" i="0" u="none" strike="noStrike" cap="none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tema</a:t>
            </a:r>
          </a:p>
        </p:txBody>
      </p:sp>
      <p:grpSp>
        <p:nvGrpSpPr>
          <p:cNvPr id="218" name="Google Shape;218;p15">
            <a:extLst>
              <a:ext uri="{FF2B5EF4-FFF2-40B4-BE49-F238E27FC236}">
                <a16:creationId xmlns:a16="http://schemas.microsoft.com/office/drawing/2014/main" id="{1D3A0A14-CF38-4189-77B5-A5FF592B88C3}"/>
              </a:ext>
            </a:extLst>
          </p:cNvPr>
          <p:cNvGrpSpPr/>
          <p:nvPr/>
        </p:nvGrpSpPr>
        <p:grpSpPr>
          <a:xfrm>
            <a:off x="14571756" y="382150"/>
            <a:ext cx="847888" cy="856040"/>
            <a:chOff x="0" y="-60012"/>
            <a:chExt cx="1130517" cy="1141387"/>
          </a:xfrm>
        </p:grpSpPr>
        <p:grpSp>
          <p:nvGrpSpPr>
            <p:cNvPr id="219" name="Google Shape;219;p15">
              <a:extLst>
                <a:ext uri="{FF2B5EF4-FFF2-40B4-BE49-F238E27FC236}">
                  <a16:creationId xmlns:a16="http://schemas.microsoft.com/office/drawing/2014/main" id="{2237E225-6B78-2E14-ACBE-05EC2CA7606A}"/>
                </a:ext>
              </a:extLst>
            </p:cNvPr>
            <p:cNvGrpSpPr/>
            <p:nvPr/>
          </p:nvGrpSpPr>
          <p:grpSpPr>
            <a:xfrm>
              <a:off x="132250" y="164998"/>
              <a:ext cx="998267" cy="916377"/>
              <a:chOff x="0" y="-47625"/>
              <a:chExt cx="812800" cy="746125"/>
            </a:xfrm>
          </p:grpSpPr>
          <p:sp>
            <p:nvSpPr>
              <p:cNvPr id="220" name="Google Shape;220;p15">
                <a:extLst>
                  <a:ext uri="{FF2B5EF4-FFF2-40B4-BE49-F238E27FC236}">
                    <a16:creationId xmlns:a16="http://schemas.microsoft.com/office/drawing/2014/main" id="{8A0BEDE0-41FD-1937-2E05-28B9B0B22CB4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21" name="Google Shape;221;p15">
                <a:extLst>
                  <a:ext uri="{FF2B5EF4-FFF2-40B4-BE49-F238E27FC236}">
                    <a16:creationId xmlns:a16="http://schemas.microsoft.com/office/drawing/2014/main" id="{0C518E31-1420-73EE-13EB-AC6CA274261D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2" name="Google Shape;222;p15">
              <a:extLst>
                <a:ext uri="{FF2B5EF4-FFF2-40B4-BE49-F238E27FC236}">
                  <a16:creationId xmlns:a16="http://schemas.microsoft.com/office/drawing/2014/main" id="{F0DCDE7E-B19D-2D8F-CBE8-0D09E05EBE93}"/>
                </a:ext>
              </a:extLst>
            </p:cNvPr>
            <p:cNvGrpSpPr/>
            <p:nvPr/>
          </p:nvGrpSpPr>
          <p:grpSpPr>
            <a:xfrm>
              <a:off x="0" y="-60012"/>
              <a:ext cx="1024208" cy="940191"/>
              <a:chOff x="0" y="-47625"/>
              <a:chExt cx="812800" cy="746125"/>
            </a:xfrm>
          </p:grpSpPr>
          <p:sp>
            <p:nvSpPr>
              <p:cNvPr id="223" name="Google Shape;223;p15">
                <a:extLst>
                  <a:ext uri="{FF2B5EF4-FFF2-40B4-BE49-F238E27FC236}">
                    <a16:creationId xmlns:a16="http://schemas.microsoft.com/office/drawing/2014/main" id="{5C440C94-C470-9EDC-BB02-7C44AFFADCD4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>
                <a:gsLst>
                  <a:gs pos="0">
                    <a:srgbClr val="0097B2"/>
                  </a:gs>
                  <a:gs pos="100000">
                    <a:srgbClr val="7ED957"/>
                  </a:gs>
                </a:gsLst>
                <a:lin ang="0" scaled="0"/>
              </a:gradFill>
              <a:ln>
                <a:noFill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24" name="Google Shape;224;p15">
                <a:extLst>
                  <a:ext uri="{FF2B5EF4-FFF2-40B4-BE49-F238E27FC236}">
                    <a16:creationId xmlns:a16="http://schemas.microsoft.com/office/drawing/2014/main" id="{BA9CEFCC-85F5-9D71-D098-3CD07DB9C7A8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25" name="Google Shape;225;p15">
            <a:extLst>
              <a:ext uri="{FF2B5EF4-FFF2-40B4-BE49-F238E27FC236}">
                <a16:creationId xmlns:a16="http://schemas.microsoft.com/office/drawing/2014/main" id="{3B48CE04-4417-9BFA-C786-D55ED79EBE72}"/>
              </a:ext>
            </a:extLst>
          </p:cNvPr>
          <p:cNvGrpSpPr/>
          <p:nvPr/>
        </p:nvGrpSpPr>
        <p:grpSpPr>
          <a:xfrm>
            <a:off x="2713178" y="8949950"/>
            <a:ext cx="847888" cy="856040"/>
            <a:chOff x="0" y="-60012"/>
            <a:chExt cx="1130517" cy="1141387"/>
          </a:xfrm>
        </p:grpSpPr>
        <p:grpSp>
          <p:nvGrpSpPr>
            <p:cNvPr id="226" name="Google Shape;226;p15">
              <a:extLst>
                <a:ext uri="{FF2B5EF4-FFF2-40B4-BE49-F238E27FC236}">
                  <a16:creationId xmlns:a16="http://schemas.microsoft.com/office/drawing/2014/main" id="{D8B85AB6-7413-02CE-7122-907850C43438}"/>
                </a:ext>
              </a:extLst>
            </p:cNvPr>
            <p:cNvGrpSpPr/>
            <p:nvPr/>
          </p:nvGrpSpPr>
          <p:grpSpPr>
            <a:xfrm>
              <a:off x="132250" y="164998"/>
              <a:ext cx="998267" cy="916377"/>
              <a:chOff x="0" y="-47625"/>
              <a:chExt cx="812800" cy="746125"/>
            </a:xfrm>
          </p:grpSpPr>
          <p:sp>
            <p:nvSpPr>
              <p:cNvPr id="227" name="Google Shape;227;p15">
                <a:extLst>
                  <a:ext uri="{FF2B5EF4-FFF2-40B4-BE49-F238E27FC236}">
                    <a16:creationId xmlns:a16="http://schemas.microsoft.com/office/drawing/2014/main" id="{11BFC40B-3FB9-6058-0D4B-1E74DBE74053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28" name="Google Shape;228;p15">
                <a:extLst>
                  <a:ext uri="{FF2B5EF4-FFF2-40B4-BE49-F238E27FC236}">
                    <a16:creationId xmlns:a16="http://schemas.microsoft.com/office/drawing/2014/main" id="{0B8CE9AB-AB81-C33E-B0EC-741DC54FF08A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9" name="Google Shape;229;p15">
              <a:extLst>
                <a:ext uri="{FF2B5EF4-FFF2-40B4-BE49-F238E27FC236}">
                  <a16:creationId xmlns:a16="http://schemas.microsoft.com/office/drawing/2014/main" id="{29543B25-54E2-E4D5-567A-B822C9995A0C}"/>
                </a:ext>
              </a:extLst>
            </p:cNvPr>
            <p:cNvGrpSpPr/>
            <p:nvPr/>
          </p:nvGrpSpPr>
          <p:grpSpPr>
            <a:xfrm>
              <a:off x="0" y="-60012"/>
              <a:ext cx="1024208" cy="940191"/>
              <a:chOff x="0" y="-47625"/>
              <a:chExt cx="812800" cy="746125"/>
            </a:xfrm>
          </p:grpSpPr>
          <p:sp>
            <p:nvSpPr>
              <p:cNvPr id="230" name="Google Shape;230;p15">
                <a:extLst>
                  <a:ext uri="{FF2B5EF4-FFF2-40B4-BE49-F238E27FC236}">
                    <a16:creationId xmlns:a16="http://schemas.microsoft.com/office/drawing/2014/main" id="{8D9DC937-25FC-DC45-5931-A53718F59196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>
                <a:gsLst>
                  <a:gs pos="0">
                    <a:srgbClr val="0097B2"/>
                  </a:gs>
                  <a:gs pos="100000">
                    <a:srgbClr val="7ED957"/>
                  </a:gs>
                </a:gsLst>
                <a:lin ang="0" scaled="0"/>
              </a:gradFill>
              <a:ln>
                <a:noFill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31" name="Google Shape;231;p15">
                <a:extLst>
                  <a:ext uri="{FF2B5EF4-FFF2-40B4-BE49-F238E27FC236}">
                    <a16:creationId xmlns:a16="http://schemas.microsoft.com/office/drawing/2014/main" id="{4D7CC3C0-FD13-0071-6A4D-45549832DF59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" name="Google Shape;444;p21">
            <a:extLst>
              <a:ext uri="{FF2B5EF4-FFF2-40B4-BE49-F238E27FC236}">
                <a16:creationId xmlns:a16="http://schemas.microsoft.com/office/drawing/2014/main" id="{7A43654B-87E4-CFE8-60C5-94A0E49A9384}"/>
              </a:ext>
            </a:extLst>
          </p:cNvPr>
          <p:cNvSpPr txBox="1"/>
          <p:nvPr/>
        </p:nvSpPr>
        <p:spPr>
          <a:xfrm>
            <a:off x="15621771" y="141475"/>
            <a:ext cx="2868356" cy="1772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i="0" u="none" strike="noStrike" cap="none" dirty="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Secret Engine</a:t>
            </a:r>
          </a:p>
        </p:txBody>
      </p:sp>
    </p:spTree>
    <p:extLst>
      <p:ext uri="{BB962C8B-B14F-4D97-AF65-F5344CB8AC3E}">
        <p14:creationId xmlns:p14="http://schemas.microsoft.com/office/powerpoint/2010/main" val="26064237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29B2"/>
        </a:solidFill>
        <a:effectLst/>
      </p:bgPr>
    </p:bg>
    <p:spTree>
      <p:nvGrpSpPr>
        <p:cNvPr id="1" name="Shape 193">
          <a:extLst>
            <a:ext uri="{FF2B5EF4-FFF2-40B4-BE49-F238E27FC236}">
              <a16:creationId xmlns:a16="http://schemas.microsoft.com/office/drawing/2014/main" id="{F9F33C96-8E9F-A974-ABC9-5382950940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5">
            <a:extLst>
              <a:ext uri="{FF2B5EF4-FFF2-40B4-BE49-F238E27FC236}">
                <a16:creationId xmlns:a16="http://schemas.microsoft.com/office/drawing/2014/main" id="{CCD5B5C5-E97C-71A8-6149-107BCA0CC7ED}"/>
              </a:ext>
            </a:extLst>
          </p:cNvPr>
          <p:cNvSpPr/>
          <p:nvPr/>
        </p:nvSpPr>
        <p:spPr>
          <a:xfrm rot="-3278844">
            <a:off x="-7521576" y="-4684086"/>
            <a:ext cx="14357351" cy="9368172"/>
          </a:xfrm>
          <a:custGeom>
            <a:avLst/>
            <a:gdLst/>
            <a:ahLst/>
            <a:cxnLst/>
            <a:rect l="l" t="t" r="r" b="b"/>
            <a:pathLst>
              <a:path w="14357351" h="9368172" extrusionOk="0">
                <a:moveTo>
                  <a:pt x="0" y="0"/>
                </a:moveTo>
                <a:lnTo>
                  <a:pt x="14357352" y="0"/>
                </a:lnTo>
                <a:lnTo>
                  <a:pt x="14357352" y="9368172"/>
                </a:lnTo>
                <a:lnTo>
                  <a:pt x="0" y="9368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199" name="Google Shape;199;p15">
            <a:extLst>
              <a:ext uri="{FF2B5EF4-FFF2-40B4-BE49-F238E27FC236}">
                <a16:creationId xmlns:a16="http://schemas.microsoft.com/office/drawing/2014/main" id="{6C769B85-EC0F-602B-5B81-3B2FC9344451}"/>
              </a:ext>
            </a:extLst>
          </p:cNvPr>
          <p:cNvSpPr/>
          <p:nvPr/>
        </p:nvSpPr>
        <p:spPr>
          <a:xfrm rot="7599151">
            <a:off x="12214224" y="4265864"/>
            <a:ext cx="14357351" cy="9368172"/>
          </a:xfrm>
          <a:custGeom>
            <a:avLst/>
            <a:gdLst/>
            <a:ahLst/>
            <a:cxnLst/>
            <a:rect l="l" t="t" r="r" b="b"/>
            <a:pathLst>
              <a:path w="14357351" h="9368172" extrusionOk="0">
                <a:moveTo>
                  <a:pt x="0" y="0"/>
                </a:moveTo>
                <a:lnTo>
                  <a:pt x="14357352" y="0"/>
                </a:lnTo>
                <a:lnTo>
                  <a:pt x="14357352" y="9368172"/>
                </a:lnTo>
                <a:lnTo>
                  <a:pt x="0" y="9368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209" name="Google Shape;209;p15">
            <a:extLst>
              <a:ext uri="{FF2B5EF4-FFF2-40B4-BE49-F238E27FC236}">
                <a16:creationId xmlns:a16="http://schemas.microsoft.com/office/drawing/2014/main" id="{13028EB0-81EB-1629-43C0-D5CCF04A2867}"/>
              </a:ext>
            </a:extLst>
          </p:cNvPr>
          <p:cNvSpPr/>
          <p:nvPr/>
        </p:nvSpPr>
        <p:spPr>
          <a:xfrm>
            <a:off x="3346508" y="4145197"/>
            <a:ext cx="1443419" cy="1443419"/>
          </a:xfrm>
          <a:custGeom>
            <a:avLst/>
            <a:gdLst/>
            <a:ahLst/>
            <a:cxnLst/>
            <a:rect l="l" t="t" r="r" b="b"/>
            <a:pathLst>
              <a:path w="1443419" h="1443419" extrusionOk="0">
                <a:moveTo>
                  <a:pt x="0" y="0"/>
                </a:moveTo>
                <a:lnTo>
                  <a:pt x="1443420" y="0"/>
                </a:lnTo>
                <a:lnTo>
                  <a:pt x="1443420" y="1443419"/>
                </a:lnTo>
                <a:lnTo>
                  <a:pt x="0" y="144341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216" name="Google Shape;216;p15">
            <a:extLst>
              <a:ext uri="{FF2B5EF4-FFF2-40B4-BE49-F238E27FC236}">
                <a16:creationId xmlns:a16="http://schemas.microsoft.com/office/drawing/2014/main" id="{F9A7E8D7-CFD1-7FA0-E16A-5609B3A2508B}"/>
              </a:ext>
            </a:extLst>
          </p:cNvPr>
          <p:cNvSpPr txBox="1"/>
          <p:nvPr/>
        </p:nvSpPr>
        <p:spPr>
          <a:xfrm>
            <a:off x="2329223" y="2188845"/>
            <a:ext cx="13365788" cy="5909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Il Key-Value (KV) Secret Engine è uno dei più semplici e più utilizzati in Vault.</a:t>
            </a: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 particolare, esso:</a:t>
            </a:r>
          </a:p>
          <a:p>
            <a:pPr marL="457200" marR="0" lvl="0" indent="-4572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it-IT" sz="32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introduce il versioning dei segreti, permettendo di conservare diverse versioni dei dati. </a:t>
            </a:r>
          </a:p>
          <a:p>
            <a:pPr marL="457200" marR="0" lvl="0" indent="-4572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it-IT" sz="32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È possibile recuperare versioni precedenti o eliminare specifiche versioni. </a:t>
            </a:r>
          </a:p>
          <a:p>
            <a:pPr marL="457200" marR="0" lvl="0" indent="-4572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it-IT" sz="32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Supporta la "soft delete", che consente di recuperare segreti cancellati fino a quando non vengono eliminati definitivamente.</a:t>
            </a:r>
            <a:endParaRPr lang="it-IT" sz="3200" b="1" i="0" u="none" strike="noStrike" cap="none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218" name="Google Shape;218;p15">
            <a:extLst>
              <a:ext uri="{FF2B5EF4-FFF2-40B4-BE49-F238E27FC236}">
                <a16:creationId xmlns:a16="http://schemas.microsoft.com/office/drawing/2014/main" id="{C922832E-DF30-56E7-370F-F56ED6DC8F75}"/>
              </a:ext>
            </a:extLst>
          </p:cNvPr>
          <p:cNvGrpSpPr/>
          <p:nvPr/>
        </p:nvGrpSpPr>
        <p:grpSpPr>
          <a:xfrm>
            <a:off x="14539258" y="312551"/>
            <a:ext cx="847888" cy="856040"/>
            <a:chOff x="0" y="-60012"/>
            <a:chExt cx="1130517" cy="1141387"/>
          </a:xfrm>
        </p:grpSpPr>
        <p:grpSp>
          <p:nvGrpSpPr>
            <p:cNvPr id="219" name="Google Shape;219;p15">
              <a:extLst>
                <a:ext uri="{FF2B5EF4-FFF2-40B4-BE49-F238E27FC236}">
                  <a16:creationId xmlns:a16="http://schemas.microsoft.com/office/drawing/2014/main" id="{8754EB2C-22B0-E2A8-028C-EF02783BE68C}"/>
                </a:ext>
              </a:extLst>
            </p:cNvPr>
            <p:cNvGrpSpPr/>
            <p:nvPr/>
          </p:nvGrpSpPr>
          <p:grpSpPr>
            <a:xfrm>
              <a:off x="132250" y="164998"/>
              <a:ext cx="998267" cy="916377"/>
              <a:chOff x="0" y="-47625"/>
              <a:chExt cx="812800" cy="746125"/>
            </a:xfrm>
          </p:grpSpPr>
          <p:sp>
            <p:nvSpPr>
              <p:cNvPr id="220" name="Google Shape;220;p15">
                <a:extLst>
                  <a:ext uri="{FF2B5EF4-FFF2-40B4-BE49-F238E27FC236}">
                    <a16:creationId xmlns:a16="http://schemas.microsoft.com/office/drawing/2014/main" id="{34CF8B59-CDFA-39E1-9EBF-FA079BD78962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21" name="Google Shape;221;p15">
                <a:extLst>
                  <a:ext uri="{FF2B5EF4-FFF2-40B4-BE49-F238E27FC236}">
                    <a16:creationId xmlns:a16="http://schemas.microsoft.com/office/drawing/2014/main" id="{33FCECBF-CD73-71E9-0A9B-AD9DD01F623A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2" name="Google Shape;222;p15">
              <a:extLst>
                <a:ext uri="{FF2B5EF4-FFF2-40B4-BE49-F238E27FC236}">
                  <a16:creationId xmlns:a16="http://schemas.microsoft.com/office/drawing/2014/main" id="{72633E93-9693-DECA-9461-C43A425F7E23}"/>
                </a:ext>
              </a:extLst>
            </p:cNvPr>
            <p:cNvGrpSpPr/>
            <p:nvPr/>
          </p:nvGrpSpPr>
          <p:grpSpPr>
            <a:xfrm>
              <a:off x="0" y="-60012"/>
              <a:ext cx="1024208" cy="940191"/>
              <a:chOff x="0" y="-47625"/>
              <a:chExt cx="812800" cy="746125"/>
            </a:xfrm>
          </p:grpSpPr>
          <p:sp>
            <p:nvSpPr>
              <p:cNvPr id="223" name="Google Shape;223;p15">
                <a:extLst>
                  <a:ext uri="{FF2B5EF4-FFF2-40B4-BE49-F238E27FC236}">
                    <a16:creationId xmlns:a16="http://schemas.microsoft.com/office/drawing/2014/main" id="{472B1FCC-F041-0E15-7376-531CB132472B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>
                <a:gsLst>
                  <a:gs pos="0">
                    <a:srgbClr val="0097B2"/>
                  </a:gs>
                  <a:gs pos="100000">
                    <a:srgbClr val="7ED957"/>
                  </a:gs>
                </a:gsLst>
                <a:lin ang="0" scaled="0"/>
              </a:gradFill>
              <a:ln>
                <a:noFill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24" name="Google Shape;224;p15">
                <a:extLst>
                  <a:ext uri="{FF2B5EF4-FFF2-40B4-BE49-F238E27FC236}">
                    <a16:creationId xmlns:a16="http://schemas.microsoft.com/office/drawing/2014/main" id="{D38113E5-3B33-D7D4-CB79-716C77FD6DC4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25" name="Google Shape;225;p15">
            <a:extLst>
              <a:ext uri="{FF2B5EF4-FFF2-40B4-BE49-F238E27FC236}">
                <a16:creationId xmlns:a16="http://schemas.microsoft.com/office/drawing/2014/main" id="{442D31E9-C07F-86D6-BFED-60872CC56C96}"/>
              </a:ext>
            </a:extLst>
          </p:cNvPr>
          <p:cNvGrpSpPr/>
          <p:nvPr/>
        </p:nvGrpSpPr>
        <p:grpSpPr>
          <a:xfrm>
            <a:off x="2713178" y="8949950"/>
            <a:ext cx="847888" cy="856040"/>
            <a:chOff x="0" y="-60012"/>
            <a:chExt cx="1130517" cy="1141387"/>
          </a:xfrm>
        </p:grpSpPr>
        <p:grpSp>
          <p:nvGrpSpPr>
            <p:cNvPr id="226" name="Google Shape;226;p15">
              <a:extLst>
                <a:ext uri="{FF2B5EF4-FFF2-40B4-BE49-F238E27FC236}">
                  <a16:creationId xmlns:a16="http://schemas.microsoft.com/office/drawing/2014/main" id="{CFD32D78-CFD1-F981-21BC-816A30F68FA2}"/>
                </a:ext>
              </a:extLst>
            </p:cNvPr>
            <p:cNvGrpSpPr/>
            <p:nvPr/>
          </p:nvGrpSpPr>
          <p:grpSpPr>
            <a:xfrm>
              <a:off x="132250" y="164998"/>
              <a:ext cx="998267" cy="916377"/>
              <a:chOff x="0" y="-47625"/>
              <a:chExt cx="812800" cy="746125"/>
            </a:xfrm>
          </p:grpSpPr>
          <p:sp>
            <p:nvSpPr>
              <p:cNvPr id="227" name="Google Shape;227;p15">
                <a:extLst>
                  <a:ext uri="{FF2B5EF4-FFF2-40B4-BE49-F238E27FC236}">
                    <a16:creationId xmlns:a16="http://schemas.microsoft.com/office/drawing/2014/main" id="{CFAA5D4D-073C-48A9-7EA8-5E9B8A1CF32F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28" name="Google Shape;228;p15">
                <a:extLst>
                  <a:ext uri="{FF2B5EF4-FFF2-40B4-BE49-F238E27FC236}">
                    <a16:creationId xmlns:a16="http://schemas.microsoft.com/office/drawing/2014/main" id="{ACA1F090-FA0C-807F-6387-1DD1A87848E5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9" name="Google Shape;229;p15">
              <a:extLst>
                <a:ext uri="{FF2B5EF4-FFF2-40B4-BE49-F238E27FC236}">
                  <a16:creationId xmlns:a16="http://schemas.microsoft.com/office/drawing/2014/main" id="{50E8FC1F-5BE2-7743-C628-760454319AB4}"/>
                </a:ext>
              </a:extLst>
            </p:cNvPr>
            <p:cNvGrpSpPr/>
            <p:nvPr/>
          </p:nvGrpSpPr>
          <p:grpSpPr>
            <a:xfrm>
              <a:off x="0" y="-60012"/>
              <a:ext cx="1024208" cy="940191"/>
              <a:chOff x="0" y="-47625"/>
              <a:chExt cx="812800" cy="746125"/>
            </a:xfrm>
          </p:grpSpPr>
          <p:sp>
            <p:nvSpPr>
              <p:cNvPr id="230" name="Google Shape;230;p15">
                <a:extLst>
                  <a:ext uri="{FF2B5EF4-FFF2-40B4-BE49-F238E27FC236}">
                    <a16:creationId xmlns:a16="http://schemas.microsoft.com/office/drawing/2014/main" id="{6DE89304-35C5-720F-1312-7FBEE30B4542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>
                <a:gsLst>
                  <a:gs pos="0">
                    <a:srgbClr val="0097B2"/>
                  </a:gs>
                  <a:gs pos="100000">
                    <a:srgbClr val="7ED957"/>
                  </a:gs>
                </a:gsLst>
                <a:lin ang="0" scaled="0"/>
              </a:gradFill>
              <a:ln>
                <a:noFill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31" name="Google Shape;231;p15">
                <a:extLst>
                  <a:ext uri="{FF2B5EF4-FFF2-40B4-BE49-F238E27FC236}">
                    <a16:creationId xmlns:a16="http://schemas.microsoft.com/office/drawing/2014/main" id="{6345BC86-50CE-8DA0-DFD9-7105E8AC0F79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" name="Google Shape;444;p21">
            <a:extLst>
              <a:ext uri="{FF2B5EF4-FFF2-40B4-BE49-F238E27FC236}">
                <a16:creationId xmlns:a16="http://schemas.microsoft.com/office/drawing/2014/main" id="{1ECF143E-2699-B96C-93F4-7D745CFD9A95}"/>
              </a:ext>
            </a:extLst>
          </p:cNvPr>
          <p:cNvSpPr txBox="1"/>
          <p:nvPr/>
        </p:nvSpPr>
        <p:spPr>
          <a:xfrm>
            <a:off x="15695011" y="413863"/>
            <a:ext cx="2428016" cy="886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i="0" u="none" strike="noStrike" cap="none" dirty="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KV-V2</a:t>
            </a:r>
          </a:p>
        </p:txBody>
      </p:sp>
    </p:spTree>
    <p:extLst>
      <p:ext uri="{BB962C8B-B14F-4D97-AF65-F5344CB8AC3E}">
        <p14:creationId xmlns:p14="http://schemas.microsoft.com/office/powerpoint/2010/main" val="18754183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29B2"/>
        </a:solidFill>
        <a:effectLst/>
      </p:bgPr>
    </p:bg>
    <p:spTree>
      <p:nvGrpSpPr>
        <p:cNvPr id="1" name="Shape 193">
          <a:extLst>
            <a:ext uri="{FF2B5EF4-FFF2-40B4-BE49-F238E27FC236}">
              <a16:creationId xmlns:a16="http://schemas.microsoft.com/office/drawing/2014/main" id="{6C625374-E52B-86A9-A343-620CC4D29A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5">
            <a:extLst>
              <a:ext uri="{FF2B5EF4-FFF2-40B4-BE49-F238E27FC236}">
                <a16:creationId xmlns:a16="http://schemas.microsoft.com/office/drawing/2014/main" id="{4B68E693-4C7A-5D39-383A-3AD78CB5F295}"/>
              </a:ext>
            </a:extLst>
          </p:cNvPr>
          <p:cNvSpPr/>
          <p:nvPr/>
        </p:nvSpPr>
        <p:spPr>
          <a:xfrm rot="-3278844">
            <a:off x="-7521576" y="-4684086"/>
            <a:ext cx="14357351" cy="9368172"/>
          </a:xfrm>
          <a:custGeom>
            <a:avLst/>
            <a:gdLst/>
            <a:ahLst/>
            <a:cxnLst/>
            <a:rect l="l" t="t" r="r" b="b"/>
            <a:pathLst>
              <a:path w="14357351" h="9368172" extrusionOk="0">
                <a:moveTo>
                  <a:pt x="0" y="0"/>
                </a:moveTo>
                <a:lnTo>
                  <a:pt x="14357352" y="0"/>
                </a:lnTo>
                <a:lnTo>
                  <a:pt x="14357352" y="9368172"/>
                </a:lnTo>
                <a:lnTo>
                  <a:pt x="0" y="9368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199" name="Google Shape;199;p15">
            <a:extLst>
              <a:ext uri="{FF2B5EF4-FFF2-40B4-BE49-F238E27FC236}">
                <a16:creationId xmlns:a16="http://schemas.microsoft.com/office/drawing/2014/main" id="{3D64EE0A-03B5-CDF9-B963-F2F993D00708}"/>
              </a:ext>
            </a:extLst>
          </p:cNvPr>
          <p:cNvSpPr/>
          <p:nvPr/>
        </p:nvSpPr>
        <p:spPr>
          <a:xfrm rot="7599151">
            <a:off x="12214224" y="4265864"/>
            <a:ext cx="14357351" cy="9368172"/>
          </a:xfrm>
          <a:custGeom>
            <a:avLst/>
            <a:gdLst/>
            <a:ahLst/>
            <a:cxnLst/>
            <a:rect l="l" t="t" r="r" b="b"/>
            <a:pathLst>
              <a:path w="14357351" h="9368172" extrusionOk="0">
                <a:moveTo>
                  <a:pt x="0" y="0"/>
                </a:moveTo>
                <a:lnTo>
                  <a:pt x="14357352" y="0"/>
                </a:lnTo>
                <a:lnTo>
                  <a:pt x="14357352" y="9368172"/>
                </a:lnTo>
                <a:lnTo>
                  <a:pt x="0" y="9368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209" name="Google Shape;209;p15">
            <a:extLst>
              <a:ext uri="{FF2B5EF4-FFF2-40B4-BE49-F238E27FC236}">
                <a16:creationId xmlns:a16="http://schemas.microsoft.com/office/drawing/2014/main" id="{CB372EE5-1A0E-8297-69EB-E3C110E77A8C}"/>
              </a:ext>
            </a:extLst>
          </p:cNvPr>
          <p:cNvSpPr/>
          <p:nvPr/>
        </p:nvSpPr>
        <p:spPr>
          <a:xfrm>
            <a:off x="3346508" y="4145197"/>
            <a:ext cx="1443419" cy="1443419"/>
          </a:xfrm>
          <a:custGeom>
            <a:avLst/>
            <a:gdLst/>
            <a:ahLst/>
            <a:cxnLst/>
            <a:rect l="l" t="t" r="r" b="b"/>
            <a:pathLst>
              <a:path w="1443419" h="1443419" extrusionOk="0">
                <a:moveTo>
                  <a:pt x="0" y="0"/>
                </a:moveTo>
                <a:lnTo>
                  <a:pt x="1443420" y="0"/>
                </a:lnTo>
                <a:lnTo>
                  <a:pt x="1443420" y="1443419"/>
                </a:lnTo>
                <a:lnTo>
                  <a:pt x="0" y="144341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216" name="Google Shape;216;p15">
            <a:extLst>
              <a:ext uri="{FF2B5EF4-FFF2-40B4-BE49-F238E27FC236}">
                <a16:creationId xmlns:a16="http://schemas.microsoft.com/office/drawing/2014/main" id="{2BD934CD-D1EF-8186-04D8-2FC1499A8474}"/>
              </a:ext>
            </a:extLst>
          </p:cNvPr>
          <p:cNvSpPr txBox="1"/>
          <p:nvPr/>
        </p:nvSpPr>
        <p:spPr>
          <a:xfrm>
            <a:off x="2571934" y="1207161"/>
            <a:ext cx="13365788" cy="7091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b="1" i="0" u="none" strike="noStrike" cap="none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 questo primo homework è stato utilizzato OpenSSL per generare una chiave privata al fine di ottenere un certificato. </a:t>
            </a:r>
            <a:r>
              <a:rPr lang="it-IT" sz="32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Innanzitutto è stato utilizzato il seguente comando:</a:t>
            </a: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it-IT" sz="3200" b="1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b="1" i="1" u="none" strike="noStrike" cap="none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openssl</a:t>
            </a:r>
            <a:r>
              <a:rPr lang="it-IT" sz="3200" b="1" i="1" u="none" strike="noStrike" cap="none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it-IT" sz="3200" b="1" i="1" u="none" strike="noStrike" cap="none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genpkey</a:t>
            </a:r>
            <a:r>
              <a:rPr lang="it-IT" sz="3200" b="1" i="1" u="none" strike="noStrike" cap="none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-algorithm RSA -out </a:t>
            </a:r>
            <a:r>
              <a:rPr lang="it-IT" sz="3200" b="1" i="1" u="none" strike="noStrike" cap="none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private_key.key</a:t>
            </a:r>
            <a:endParaRPr lang="it-IT" sz="3200" b="1" i="1" u="none" strike="noStrike" cap="none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it-IT" sz="3200" b="1" i="0" u="none" strike="noStrike" cap="none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b="1" i="0" u="none" strike="noStrike" cap="none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L'algoritmo RSA è uno degli algoritmi di crittografia asimmetrica più utilizzati. La crittografia asimmetrica, a differenza di quella simmetrica, utilizza due chiavi separate: una chiave pubblica per cifrare i dati e una chiave privata per decifrarli. L'algoritmo RSA si basa su operazioni matematiche su numeri primi molto grandi.</a:t>
            </a: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it-IT" sz="3200" b="1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218" name="Google Shape;218;p15">
            <a:extLst>
              <a:ext uri="{FF2B5EF4-FFF2-40B4-BE49-F238E27FC236}">
                <a16:creationId xmlns:a16="http://schemas.microsoft.com/office/drawing/2014/main" id="{67928558-7571-B9F1-CAAA-B69ED702A5A3}"/>
              </a:ext>
            </a:extLst>
          </p:cNvPr>
          <p:cNvGrpSpPr/>
          <p:nvPr/>
        </p:nvGrpSpPr>
        <p:grpSpPr>
          <a:xfrm>
            <a:off x="16367863" y="394495"/>
            <a:ext cx="847888" cy="856040"/>
            <a:chOff x="0" y="-60012"/>
            <a:chExt cx="1130517" cy="1141387"/>
          </a:xfrm>
        </p:grpSpPr>
        <p:grpSp>
          <p:nvGrpSpPr>
            <p:cNvPr id="219" name="Google Shape;219;p15">
              <a:extLst>
                <a:ext uri="{FF2B5EF4-FFF2-40B4-BE49-F238E27FC236}">
                  <a16:creationId xmlns:a16="http://schemas.microsoft.com/office/drawing/2014/main" id="{97E87F25-E494-56C4-A88C-7086F6F3C7A3}"/>
                </a:ext>
              </a:extLst>
            </p:cNvPr>
            <p:cNvGrpSpPr/>
            <p:nvPr/>
          </p:nvGrpSpPr>
          <p:grpSpPr>
            <a:xfrm>
              <a:off x="132250" y="164998"/>
              <a:ext cx="998267" cy="916377"/>
              <a:chOff x="0" y="-47625"/>
              <a:chExt cx="812800" cy="746125"/>
            </a:xfrm>
          </p:grpSpPr>
          <p:sp>
            <p:nvSpPr>
              <p:cNvPr id="220" name="Google Shape;220;p15">
                <a:extLst>
                  <a:ext uri="{FF2B5EF4-FFF2-40B4-BE49-F238E27FC236}">
                    <a16:creationId xmlns:a16="http://schemas.microsoft.com/office/drawing/2014/main" id="{CC2E7B75-3BD7-3A81-8C48-824483AD1760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21" name="Google Shape;221;p15">
                <a:extLst>
                  <a:ext uri="{FF2B5EF4-FFF2-40B4-BE49-F238E27FC236}">
                    <a16:creationId xmlns:a16="http://schemas.microsoft.com/office/drawing/2014/main" id="{5EF63F9C-7AA7-F3AA-CE90-E01213643FDB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2" name="Google Shape;222;p15">
              <a:extLst>
                <a:ext uri="{FF2B5EF4-FFF2-40B4-BE49-F238E27FC236}">
                  <a16:creationId xmlns:a16="http://schemas.microsoft.com/office/drawing/2014/main" id="{8DDDA17A-154A-4EEA-97B1-1ADE78589759}"/>
                </a:ext>
              </a:extLst>
            </p:cNvPr>
            <p:cNvGrpSpPr/>
            <p:nvPr/>
          </p:nvGrpSpPr>
          <p:grpSpPr>
            <a:xfrm>
              <a:off x="0" y="-60012"/>
              <a:ext cx="1024208" cy="940191"/>
              <a:chOff x="0" y="-47625"/>
              <a:chExt cx="812800" cy="746125"/>
            </a:xfrm>
          </p:grpSpPr>
          <p:sp>
            <p:nvSpPr>
              <p:cNvPr id="223" name="Google Shape;223;p15">
                <a:extLst>
                  <a:ext uri="{FF2B5EF4-FFF2-40B4-BE49-F238E27FC236}">
                    <a16:creationId xmlns:a16="http://schemas.microsoft.com/office/drawing/2014/main" id="{A1BB64BD-9A6F-BF65-E188-E7280D0D31ED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>
                <a:gsLst>
                  <a:gs pos="0">
                    <a:srgbClr val="0097B2"/>
                  </a:gs>
                  <a:gs pos="100000">
                    <a:srgbClr val="7ED957"/>
                  </a:gs>
                </a:gsLst>
                <a:lin ang="0" scaled="0"/>
              </a:gradFill>
              <a:ln>
                <a:noFill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24" name="Google Shape;224;p15">
                <a:extLst>
                  <a:ext uri="{FF2B5EF4-FFF2-40B4-BE49-F238E27FC236}">
                    <a16:creationId xmlns:a16="http://schemas.microsoft.com/office/drawing/2014/main" id="{27A3A1C2-8F35-D51C-AC11-1E49155390FD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25" name="Google Shape;225;p15">
            <a:extLst>
              <a:ext uri="{FF2B5EF4-FFF2-40B4-BE49-F238E27FC236}">
                <a16:creationId xmlns:a16="http://schemas.microsoft.com/office/drawing/2014/main" id="{4A2A4F75-852F-FF8D-14CB-697A3BFCA2DC}"/>
              </a:ext>
            </a:extLst>
          </p:cNvPr>
          <p:cNvGrpSpPr/>
          <p:nvPr/>
        </p:nvGrpSpPr>
        <p:grpSpPr>
          <a:xfrm>
            <a:off x="6093688" y="8385898"/>
            <a:ext cx="847888" cy="856040"/>
            <a:chOff x="0" y="-60012"/>
            <a:chExt cx="1130517" cy="1141387"/>
          </a:xfrm>
        </p:grpSpPr>
        <p:grpSp>
          <p:nvGrpSpPr>
            <p:cNvPr id="226" name="Google Shape;226;p15">
              <a:extLst>
                <a:ext uri="{FF2B5EF4-FFF2-40B4-BE49-F238E27FC236}">
                  <a16:creationId xmlns:a16="http://schemas.microsoft.com/office/drawing/2014/main" id="{EEA3D6DC-F1CB-A5AB-05DB-F0664263603E}"/>
                </a:ext>
              </a:extLst>
            </p:cNvPr>
            <p:cNvGrpSpPr/>
            <p:nvPr/>
          </p:nvGrpSpPr>
          <p:grpSpPr>
            <a:xfrm>
              <a:off x="132250" y="164998"/>
              <a:ext cx="998267" cy="916377"/>
              <a:chOff x="0" y="-47625"/>
              <a:chExt cx="812800" cy="746125"/>
            </a:xfrm>
          </p:grpSpPr>
          <p:sp>
            <p:nvSpPr>
              <p:cNvPr id="227" name="Google Shape;227;p15">
                <a:extLst>
                  <a:ext uri="{FF2B5EF4-FFF2-40B4-BE49-F238E27FC236}">
                    <a16:creationId xmlns:a16="http://schemas.microsoft.com/office/drawing/2014/main" id="{5B1119E8-1FA8-D9C4-985E-23CB1694F56F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28" name="Google Shape;228;p15">
                <a:extLst>
                  <a:ext uri="{FF2B5EF4-FFF2-40B4-BE49-F238E27FC236}">
                    <a16:creationId xmlns:a16="http://schemas.microsoft.com/office/drawing/2014/main" id="{2C03901E-D911-CCFA-45E2-35BA72E7BCA3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9" name="Google Shape;229;p15">
              <a:extLst>
                <a:ext uri="{FF2B5EF4-FFF2-40B4-BE49-F238E27FC236}">
                  <a16:creationId xmlns:a16="http://schemas.microsoft.com/office/drawing/2014/main" id="{9BAEAD38-7E76-719A-E877-97E34B0BD7ED}"/>
                </a:ext>
              </a:extLst>
            </p:cNvPr>
            <p:cNvGrpSpPr/>
            <p:nvPr/>
          </p:nvGrpSpPr>
          <p:grpSpPr>
            <a:xfrm>
              <a:off x="0" y="-60012"/>
              <a:ext cx="1024208" cy="940191"/>
              <a:chOff x="0" y="-47625"/>
              <a:chExt cx="812800" cy="746125"/>
            </a:xfrm>
          </p:grpSpPr>
          <p:sp>
            <p:nvSpPr>
              <p:cNvPr id="230" name="Google Shape;230;p15">
                <a:extLst>
                  <a:ext uri="{FF2B5EF4-FFF2-40B4-BE49-F238E27FC236}">
                    <a16:creationId xmlns:a16="http://schemas.microsoft.com/office/drawing/2014/main" id="{F58BB6FE-C81F-A427-90B4-AF83CB981E50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>
                <a:gsLst>
                  <a:gs pos="0">
                    <a:srgbClr val="0097B2"/>
                  </a:gs>
                  <a:gs pos="100000">
                    <a:srgbClr val="7ED957"/>
                  </a:gs>
                </a:gsLst>
                <a:lin ang="0" scaled="0"/>
              </a:gradFill>
              <a:ln>
                <a:noFill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31" name="Google Shape;231;p15">
                <a:extLst>
                  <a:ext uri="{FF2B5EF4-FFF2-40B4-BE49-F238E27FC236}">
                    <a16:creationId xmlns:a16="http://schemas.microsoft.com/office/drawing/2014/main" id="{F7819A71-71E4-F0D8-69DB-B2B206E3C527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094266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29B2"/>
        </a:solidFill>
        <a:effectLst/>
      </p:bgPr>
    </p:bg>
    <p:spTree>
      <p:nvGrpSpPr>
        <p:cNvPr id="1" name="Shape 193">
          <a:extLst>
            <a:ext uri="{FF2B5EF4-FFF2-40B4-BE49-F238E27FC236}">
              <a16:creationId xmlns:a16="http://schemas.microsoft.com/office/drawing/2014/main" id="{C98F33CA-7142-79FD-10B6-26186E870F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5">
            <a:extLst>
              <a:ext uri="{FF2B5EF4-FFF2-40B4-BE49-F238E27FC236}">
                <a16:creationId xmlns:a16="http://schemas.microsoft.com/office/drawing/2014/main" id="{9A28861E-30BF-C9B1-D955-0A73BE46B290}"/>
              </a:ext>
            </a:extLst>
          </p:cNvPr>
          <p:cNvSpPr/>
          <p:nvPr/>
        </p:nvSpPr>
        <p:spPr>
          <a:xfrm rot="-3278844">
            <a:off x="-7521576" y="-4684086"/>
            <a:ext cx="14357351" cy="9368172"/>
          </a:xfrm>
          <a:custGeom>
            <a:avLst/>
            <a:gdLst/>
            <a:ahLst/>
            <a:cxnLst/>
            <a:rect l="l" t="t" r="r" b="b"/>
            <a:pathLst>
              <a:path w="14357351" h="9368172" extrusionOk="0">
                <a:moveTo>
                  <a:pt x="0" y="0"/>
                </a:moveTo>
                <a:lnTo>
                  <a:pt x="14357352" y="0"/>
                </a:lnTo>
                <a:lnTo>
                  <a:pt x="14357352" y="9368172"/>
                </a:lnTo>
                <a:lnTo>
                  <a:pt x="0" y="9368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199" name="Google Shape;199;p15">
            <a:extLst>
              <a:ext uri="{FF2B5EF4-FFF2-40B4-BE49-F238E27FC236}">
                <a16:creationId xmlns:a16="http://schemas.microsoft.com/office/drawing/2014/main" id="{4B712B68-02C4-60F5-5670-88CA4ECCF1AF}"/>
              </a:ext>
            </a:extLst>
          </p:cNvPr>
          <p:cNvSpPr/>
          <p:nvPr/>
        </p:nvSpPr>
        <p:spPr>
          <a:xfrm rot="7599151">
            <a:off x="12214224" y="4265864"/>
            <a:ext cx="14357351" cy="9368172"/>
          </a:xfrm>
          <a:custGeom>
            <a:avLst/>
            <a:gdLst/>
            <a:ahLst/>
            <a:cxnLst/>
            <a:rect l="l" t="t" r="r" b="b"/>
            <a:pathLst>
              <a:path w="14357351" h="9368172" extrusionOk="0">
                <a:moveTo>
                  <a:pt x="0" y="0"/>
                </a:moveTo>
                <a:lnTo>
                  <a:pt x="14357352" y="0"/>
                </a:lnTo>
                <a:lnTo>
                  <a:pt x="14357352" y="9368172"/>
                </a:lnTo>
                <a:lnTo>
                  <a:pt x="0" y="9368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209" name="Google Shape;209;p15">
            <a:extLst>
              <a:ext uri="{FF2B5EF4-FFF2-40B4-BE49-F238E27FC236}">
                <a16:creationId xmlns:a16="http://schemas.microsoft.com/office/drawing/2014/main" id="{8338E34A-9F96-E439-F2D3-9BAD2DB96D94}"/>
              </a:ext>
            </a:extLst>
          </p:cNvPr>
          <p:cNvSpPr/>
          <p:nvPr/>
        </p:nvSpPr>
        <p:spPr>
          <a:xfrm>
            <a:off x="3346508" y="4145197"/>
            <a:ext cx="1443419" cy="1443419"/>
          </a:xfrm>
          <a:custGeom>
            <a:avLst/>
            <a:gdLst/>
            <a:ahLst/>
            <a:cxnLst/>
            <a:rect l="l" t="t" r="r" b="b"/>
            <a:pathLst>
              <a:path w="1443419" h="1443419" extrusionOk="0">
                <a:moveTo>
                  <a:pt x="0" y="0"/>
                </a:moveTo>
                <a:lnTo>
                  <a:pt x="1443420" y="0"/>
                </a:lnTo>
                <a:lnTo>
                  <a:pt x="1443420" y="1443419"/>
                </a:lnTo>
                <a:lnTo>
                  <a:pt x="0" y="144341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216" name="Google Shape;216;p15">
            <a:extLst>
              <a:ext uri="{FF2B5EF4-FFF2-40B4-BE49-F238E27FC236}">
                <a16:creationId xmlns:a16="http://schemas.microsoft.com/office/drawing/2014/main" id="{46352084-7329-3710-0A6A-14AB2A59C482}"/>
              </a:ext>
            </a:extLst>
          </p:cNvPr>
          <p:cNvSpPr txBox="1"/>
          <p:nvPr/>
        </p:nvSpPr>
        <p:spPr>
          <a:xfrm>
            <a:off x="2302582" y="1725417"/>
            <a:ext cx="13365788" cy="4136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 segreti possono essere scritti in formato json, per esempio:</a:t>
            </a: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it-IT" sz="3200" b="1" i="0" u="none" strike="noStrike" cap="none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it-IT" sz="3200" b="1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it-IT" sz="3200" b="1" i="0" u="none" strike="noStrike" cap="none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it-IT" sz="3200" b="1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b="1" i="0" u="none" strike="noStrike" cap="none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La nostra web app accede ai segreti degli utenti per recuperare il ruolo e il tema tramite le API di Vault.</a:t>
            </a:r>
          </a:p>
        </p:txBody>
      </p:sp>
      <p:grpSp>
        <p:nvGrpSpPr>
          <p:cNvPr id="218" name="Google Shape;218;p15">
            <a:extLst>
              <a:ext uri="{FF2B5EF4-FFF2-40B4-BE49-F238E27FC236}">
                <a16:creationId xmlns:a16="http://schemas.microsoft.com/office/drawing/2014/main" id="{0D3DD725-E1E2-83B0-5AA7-565F5762E044}"/>
              </a:ext>
            </a:extLst>
          </p:cNvPr>
          <p:cNvGrpSpPr/>
          <p:nvPr/>
        </p:nvGrpSpPr>
        <p:grpSpPr>
          <a:xfrm>
            <a:off x="13691853" y="149045"/>
            <a:ext cx="847888" cy="856040"/>
            <a:chOff x="0" y="-60012"/>
            <a:chExt cx="1130517" cy="1141387"/>
          </a:xfrm>
        </p:grpSpPr>
        <p:grpSp>
          <p:nvGrpSpPr>
            <p:cNvPr id="219" name="Google Shape;219;p15">
              <a:extLst>
                <a:ext uri="{FF2B5EF4-FFF2-40B4-BE49-F238E27FC236}">
                  <a16:creationId xmlns:a16="http://schemas.microsoft.com/office/drawing/2014/main" id="{DB470CB2-E6D9-0BAD-964A-9CE6ED3B465A}"/>
                </a:ext>
              </a:extLst>
            </p:cNvPr>
            <p:cNvGrpSpPr/>
            <p:nvPr/>
          </p:nvGrpSpPr>
          <p:grpSpPr>
            <a:xfrm>
              <a:off x="132250" y="164998"/>
              <a:ext cx="998267" cy="916377"/>
              <a:chOff x="0" y="-47625"/>
              <a:chExt cx="812800" cy="746125"/>
            </a:xfrm>
          </p:grpSpPr>
          <p:sp>
            <p:nvSpPr>
              <p:cNvPr id="220" name="Google Shape;220;p15">
                <a:extLst>
                  <a:ext uri="{FF2B5EF4-FFF2-40B4-BE49-F238E27FC236}">
                    <a16:creationId xmlns:a16="http://schemas.microsoft.com/office/drawing/2014/main" id="{254D8335-DE62-986A-C098-7128B877ECD6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21" name="Google Shape;221;p15">
                <a:extLst>
                  <a:ext uri="{FF2B5EF4-FFF2-40B4-BE49-F238E27FC236}">
                    <a16:creationId xmlns:a16="http://schemas.microsoft.com/office/drawing/2014/main" id="{91380C5E-05F9-A456-4414-4E5701974D69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2" name="Google Shape;222;p15">
              <a:extLst>
                <a:ext uri="{FF2B5EF4-FFF2-40B4-BE49-F238E27FC236}">
                  <a16:creationId xmlns:a16="http://schemas.microsoft.com/office/drawing/2014/main" id="{C72ACB6F-EC98-4E21-4548-918110391DCE}"/>
                </a:ext>
              </a:extLst>
            </p:cNvPr>
            <p:cNvGrpSpPr/>
            <p:nvPr/>
          </p:nvGrpSpPr>
          <p:grpSpPr>
            <a:xfrm>
              <a:off x="0" y="-60012"/>
              <a:ext cx="1024208" cy="940191"/>
              <a:chOff x="0" y="-47625"/>
              <a:chExt cx="812800" cy="746125"/>
            </a:xfrm>
          </p:grpSpPr>
          <p:sp>
            <p:nvSpPr>
              <p:cNvPr id="223" name="Google Shape;223;p15">
                <a:extLst>
                  <a:ext uri="{FF2B5EF4-FFF2-40B4-BE49-F238E27FC236}">
                    <a16:creationId xmlns:a16="http://schemas.microsoft.com/office/drawing/2014/main" id="{9D87F011-8885-B3DE-DD38-1D2259211A6A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>
                <a:gsLst>
                  <a:gs pos="0">
                    <a:srgbClr val="0097B2"/>
                  </a:gs>
                  <a:gs pos="100000">
                    <a:srgbClr val="7ED957"/>
                  </a:gs>
                </a:gsLst>
                <a:lin ang="0" scaled="0"/>
              </a:gradFill>
              <a:ln>
                <a:noFill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24" name="Google Shape;224;p15">
                <a:extLst>
                  <a:ext uri="{FF2B5EF4-FFF2-40B4-BE49-F238E27FC236}">
                    <a16:creationId xmlns:a16="http://schemas.microsoft.com/office/drawing/2014/main" id="{FA9EFB9A-62CC-97D0-CAA1-9505EF55A069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25" name="Google Shape;225;p15">
            <a:extLst>
              <a:ext uri="{FF2B5EF4-FFF2-40B4-BE49-F238E27FC236}">
                <a16:creationId xmlns:a16="http://schemas.microsoft.com/office/drawing/2014/main" id="{37240B5B-2540-B133-2A24-324B2785E0BD}"/>
              </a:ext>
            </a:extLst>
          </p:cNvPr>
          <p:cNvGrpSpPr/>
          <p:nvPr/>
        </p:nvGrpSpPr>
        <p:grpSpPr>
          <a:xfrm>
            <a:off x="2713178" y="8949950"/>
            <a:ext cx="847888" cy="856040"/>
            <a:chOff x="0" y="-60012"/>
            <a:chExt cx="1130517" cy="1141387"/>
          </a:xfrm>
        </p:grpSpPr>
        <p:grpSp>
          <p:nvGrpSpPr>
            <p:cNvPr id="226" name="Google Shape;226;p15">
              <a:extLst>
                <a:ext uri="{FF2B5EF4-FFF2-40B4-BE49-F238E27FC236}">
                  <a16:creationId xmlns:a16="http://schemas.microsoft.com/office/drawing/2014/main" id="{2AC90095-835B-CE3A-711A-474A95080BAC}"/>
                </a:ext>
              </a:extLst>
            </p:cNvPr>
            <p:cNvGrpSpPr/>
            <p:nvPr/>
          </p:nvGrpSpPr>
          <p:grpSpPr>
            <a:xfrm>
              <a:off x="132250" y="164998"/>
              <a:ext cx="998267" cy="916377"/>
              <a:chOff x="0" y="-47625"/>
              <a:chExt cx="812800" cy="746125"/>
            </a:xfrm>
          </p:grpSpPr>
          <p:sp>
            <p:nvSpPr>
              <p:cNvPr id="227" name="Google Shape;227;p15">
                <a:extLst>
                  <a:ext uri="{FF2B5EF4-FFF2-40B4-BE49-F238E27FC236}">
                    <a16:creationId xmlns:a16="http://schemas.microsoft.com/office/drawing/2014/main" id="{378CF896-7094-9C74-1556-45C71AECC0F1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28" name="Google Shape;228;p15">
                <a:extLst>
                  <a:ext uri="{FF2B5EF4-FFF2-40B4-BE49-F238E27FC236}">
                    <a16:creationId xmlns:a16="http://schemas.microsoft.com/office/drawing/2014/main" id="{D99F23A3-A668-E1F5-437D-4C8F5523363A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9" name="Google Shape;229;p15">
              <a:extLst>
                <a:ext uri="{FF2B5EF4-FFF2-40B4-BE49-F238E27FC236}">
                  <a16:creationId xmlns:a16="http://schemas.microsoft.com/office/drawing/2014/main" id="{A54E455E-667F-0A22-6120-361FEF76DEC7}"/>
                </a:ext>
              </a:extLst>
            </p:cNvPr>
            <p:cNvGrpSpPr/>
            <p:nvPr/>
          </p:nvGrpSpPr>
          <p:grpSpPr>
            <a:xfrm>
              <a:off x="0" y="-60012"/>
              <a:ext cx="1024208" cy="940191"/>
              <a:chOff x="0" y="-47625"/>
              <a:chExt cx="812800" cy="746125"/>
            </a:xfrm>
          </p:grpSpPr>
          <p:sp>
            <p:nvSpPr>
              <p:cNvPr id="230" name="Google Shape;230;p15">
                <a:extLst>
                  <a:ext uri="{FF2B5EF4-FFF2-40B4-BE49-F238E27FC236}">
                    <a16:creationId xmlns:a16="http://schemas.microsoft.com/office/drawing/2014/main" id="{BEF4BBD8-041F-9335-13B7-AB6BE6FD60E1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>
                <a:gsLst>
                  <a:gs pos="0">
                    <a:srgbClr val="0097B2"/>
                  </a:gs>
                  <a:gs pos="100000">
                    <a:srgbClr val="7ED957"/>
                  </a:gs>
                </a:gsLst>
                <a:lin ang="0" scaled="0"/>
              </a:gradFill>
              <a:ln>
                <a:noFill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31" name="Google Shape;231;p15">
                <a:extLst>
                  <a:ext uri="{FF2B5EF4-FFF2-40B4-BE49-F238E27FC236}">
                    <a16:creationId xmlns:a16="http://schemas.microsoft.com/office/drawing/2014/main" id="{E4700921-463B-89E0-29CC-D92C570A3202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" name="Google Shape;444;p21">
            <a:extLst>
              <a:ext uri="{FF2B5EF4-FFF2-40B4-BE49-F238E27FC236}">
                <a16:creationId xmlns:a16="http://schemas.microsoft.com/office/drawing/2014/main" id="{81F47672-2F4B-B6FB-2195-77D43B6FBAFD}"/>
              </a:ext>
            </a:extLst>
          </p:cNvPr>
          <p:cNvSpPr txBox="1"/>
          <p:nvPr/>
        </p:nvSpPr>
        <p:spPr>
          <a:xfrm>
            <a:off x="14946311" y="118418"/>
            <a:ext cx="3176716" cy="1772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i="0" u="none" strike="noStrike" cap="none" dirty="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Gestione segreti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A9B35875-DDDA-4CF6-E038-D807EE7536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5981" y="2428581"/>
            <a:ext cx="3072272" cy="2087787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0F52CDAB-9E39-AE41-02B7-7358DD0BC2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67946" y="5976115"/>
            <a:ext cx="4364511" cy="3764608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6A7C4407-C1ED-81E4-9526-02B9EC23A1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20164" y="6671884"/>
            <a:ext cx="3579711" cy="2373067"/>
          </a:xfrm>
          <a:prstGeom prst="rect">
            <a:avLst/>
          </a:prstGeom>
        </p:spPr>
      </p:pic>
      <p:sp>
        <p:nvSpPr>
          <p:cNvPr id="11" name="Freccia a destra 10">
            <a:extLst>
              <a:ext uri="{FF2B5EF4-FFF2-40B4-BE49-F238E27FC236}">
                <a16:creationId xmlns:a16="http://schemas.microsoft.com/office/drawing/2014/main" id="{40D16BC4-7604-25AC-836F-FA2C4DBF55F8}"/>
              </a:ext>
            </a:extLst>
          </p:cNvPr>
          <p:cNvSpPr/>
          <p:nvPr/>
        </p:nvSpPr>
        <p:spPr>
          <a:xfrm>
            <a:off x="8639631" y="7587962"/>
            <a:ext cx="1265337" cy="540913"/>
          </a:xfrm>
          <a:prstGeom prst="rightArrow">
            <a:avLst/>
          </a:prstGeom>
          <a:solidFill>
            <a:srgbClr val="6EB39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199743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29B2"/>
        </a:solidFill>
        <a:effectLst/>
      </p:bgPr>
    </p:bg>
    <p:spTree>
      <p:nvGrpSpPr>
        <p:cNvPr id="1" name="Shape 193">
          <a:extLst>
            <a:ext uri="{FF2B5EF4-FFF2-40B4-BE49-F238E27FC236}">
              <a16:creationId xmlns:a16="http://schemas.microsoft.com/office/drawing/2014/main" id="{23CD191C-3B25-7F42-6BF3-488986DF2F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5">
            <a:extLst>
              <a:ext uri="{FF2B5EF4-FFF2-40B4-BE49-F238E27FC236}">
                <a16:creationId xmlns:a16="http://schemas.microsoft.com/office/drawing/2014/main" id="{2A605A03-7637-1EB1-51F4-79EC1DE505D4}"/>
              </a:ext>
            </a:extLst>
          </p:cNvPr>
          <p:cNvSpPr/>
          <p:nvPr/>
        </p:nvSpPr>
        <p:spPr>
          <a:xfrm rot="-3278844">
            <a:off x="-7521576" y="-4684086"/>
            <a:ext cx="14357351" cy="9368172"/>
          </a:xfrm>
          <a:custGeom>
            <a:avLst/>
            <a:gdLst/>
            <a:ahLst/>
            <a:cxnLst/>
            <a:rect l="l" t="t" r="r" b="b"/>
            <a:pathLst>
              <a:path w="14357351" h="9368172" extrusionOk="0">
                <a:moveTo>
                  <a:pt x="0" y="0"/>
                </a:moveTo>
                <a:lnTo>
                  <a:pt x="14357352" y="0"/>
                </a:lnTo>
                <a:lnTo>
                  <a:pt x="14357352" y="9368172"/>
                </a:lnTo>
                <a:lnTo>
                  <a:pt x="0" y="9368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199" name="Google Shape;199;p15">
            <a:extLst>
              <a:ext uri="{FF2B5EF4-FFF2-40B4-BE49-F238E27FC236}">
                <a16:creationId xmlns:a16="http://schemas.microsoft.com/office/drawing/2014/main" id="{AD658AE2-5926-E706-289B-57CA61094EE4}"/>
              </a:ext>
            </a:extLst>
          </p:cNvPr>
          <p:cNvSpPr/>
          <p:nvPr/>
        </p:nvSpPr>
        <p:spPr>
          <a:xfrm rot="7599151">
            <a:off x="12214224" y="4265864"/>
            <a:ext cx="14357351" cy="9368172"/>
          </a:xfrm>
          <a:custGeom>
            <a:avLst/>
            <a:gdLst/>
            <a:ahLst/>
            <a:cxnLst/>
            <a:rect l="l" t="t" r="r" b="b"/>
            <a:pathLst>
              <a:path w="14357351" h="9368172" extrusionOk="0">
                <a:moveTo>
                  <a:pt x="0" y="0"/>
                </a:moveTo>
                <a:lnTo>
                  <a:pt x="14357352" y="0"/>
                </a:lnTo>
                <a:lnTo>
                  <a:pt x="14357352" y="9368172"/>
                </a:lnTo>
                <a:lnTo>
                  <a:pt x="0" y="9368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209" name="Google Shape;209;p15">
            <a:extLst>
              <a:ext uri="{FF2B5EF4-FFF2-40B4-BE49-F238E27FC236}">
                <a16:creationId xmlns:a16="http://schemas.microsoft.com/office/drawing/2014/main" id="{0D2033FD-6D3E-93EA-BDBE-5AEACD500BC9}"/>
              </a:ext>
            </a:extLst>
          </p:cNvPr>
          <p:cNvSpPr/>
          <p:nvPr/>
        </p:nvSpPr>
        <p:spPr>
          <a:xfrm>
            <a:off x="3346508" y="4145197"/>
            <a:ext cx="1443419" cy="1443419"/>
          </a:xfrm>
          <a:custGeom>
            <a:avLst/>
            <a:gdLst/>
            <a:ahLst/>
            <a:cxnLst/>
            <a:rect l="l" t="t" r="r" b="b"/>
            <a:pathLst>
              <a:path w="1443419" h="1443419" extrusionOk="0">
                <a:moveTo>
                  <a:pt x="0" y="0"/>
                </a:moveTo>
                <a:lnTo>
                  <a:pt x="1443420" y="0"/>
                </a:lnTo>
                <a:lnTo>
                  <a:pt x="1443420" y="1443419"/>
                </a:lnTo>
                <a:lnTo>
                  <a:pt x="0" y="144341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216" name="Google Shape;216;p15">
            <a:extLst>
              <a:ext uri="{FF2B5EF4-FFF2-40B4-BE49-F238E27FC236}">
                <a16:creationId xmlns:a16="http://schemas.microsoft.com/office/drawing/2014/main" id="{8A723263-8CA5-705D-24F7-C9F3634DCB84}"/>
              </a:ext>
            </a:extLst>
          </p:cNvPr>
          <p:cNvSpPr txBox="1"/>
          <p:nvPr/>
        </p:nvSpPr>
        <p:spPr>
          <a:xfrm>
            <a:off x="2123506" y="1725417"/>
            <a:ext cx="13365788" cy="4136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L’admin ha accesso anche alla lista degli utenti dell’applicazione:</a:t>
            </a: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it-IT" sz="3200" b="1" i="0" u="none" strike="noStrike" cap="none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it-IT" sz="3200" b="1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it-IT" sz="3200" b="1" i="0" u="none" strike="noStrike" cap="none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it-IT" sz="3200" b="1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b="1" i="0" u="none" strike="noStrike" cap="none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Questo permette di selezionare l’utente la cui password deve essere modificata:</a:t>
            </a:r>
          </a:p>
        </p:txBody>
      </p:sp>
      <p:grpSp>
        <p:nvGrpSpPr>
          <p:cNvPr id="218" name="Google Shape;218;p15">
            <a:extLst>
              <a:ext uri="{FF2B5EF4-FFF2-40B4-BE49-F238E27FC236}">
                <a16:creationId xmlns:a16="http://schemas.microsoft.com/office/drawing/2014/main" id="{EB2E6798-F0DC-B87B-24C2-D062877FA92B}"/>
              </a:ext>
            </a:extLst>
          </p:cNvPr>
          <p:cNvGrpSpPr/>
          <p:nvPr/>
        </p:nvGrpSpPr>
        <p:grpSpPr>
          <a:xfrm>
            <a:off x="13691853" y="149045"/>
            <a:ext cx="847888" cy="856040"/>
            <a:chOff x="0" y="-60012"/>
            <a:chExt cx="1130517" cy="1141387"/>
          </a:xfrm>
        </p:grpSpPr>
        <p:grpSp>
          <p:nvGrpSpPr>
            <p:cNvPr id="219" name="Google Shape;219;p15">
              <a:extLst>
                <a:ext uri="{FF2B5EF4-FFF2-40B4-BE49-F238E27FC236}">
                  <a16:creationId xmlns:a16="http://schemas.microsoft.com/office/drawing/2014/main" id="{898E9CAB-9B27-AC16-CB69-717824017AFA}"/>
                </a:ext>
              </a:extLst>
            </p:cNvPr>
            <p:cNvGrpSpPr/>
            <p:nvPr/>
          </p:nvGrpSpPr>
          <p:grpSpPr>
            <a:xfrm>
              <a:off x="132250" y="164998"/>
              <a:ext cx="998267" cy="916377"/>
              <a:chOff x="0" y="-47625"/>
              <a:chExt cx="812800" cy="746125"/>
            </a:xfrm>
          </p:grpSpPr>
          <p:sp>
            <p:nvSpPr>
              <p:cNvPr id="220" name="Google Shape;220;p15">
                <a:extLst>
                  <a:ext uri="{FF2B5EF4-FFF2-40B4-BE49-F238E27FC236}">
                    <a16:creationId xmlns:a16="http://schemas.microsoft.com/office/drawing/2014/main" id="{3E4291BC-DA36-977D-68B1-2942DEADA5B9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21" name="Google Shape;221;p15">
                <a:extLst>
                  <a:ext uri="{FF2B5EF4-FFF2-40B4-BE49-F238E27FC236}">
                    <a16:creationId xmlns:a16="http://schemas.microsoft.com/office/drawing/2014/main" id="{A68EC9D6-1739-61CF-C180-2E02C4910CB1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2" name="Google Shape;222;p15">
              <a:extLst>
                <a:ext uri="{FF2B5EF4-FFF2-40B4-BE49-F238E27FC236}">
                  <a16:creationId xmlns:a16="http://schemas.microsoft.com/office/drawing/2014/main" id="{1DAE26D6-966E-D57E-3D63-927CB2ED5628}"/>
                </a:ext>
              </a:extLst>
            </p:cNvPr>
            <p:cNvGrpSpPr/>
            <p:nvPr/>
          </p:nvGrpSpPr>
          <p:grpSpPr>
            <a:xfrm>
              <a:off x="0" y="-60012"/>
              <a:ext cx="1024208" cy="940191"/>
              <a:chOff x="0" y="-47625"/>
              <a:chExt cx="812800" cy="746125"/>
            </a:xfrm>
          </p:grpSpPr>
          <p:sp>
            <p:nvSpPr>
              <p:cNvPr id="223" name="Google Shape;223;p15">
                <a:extLst>
                  <a:ext uri="{FF2B5EF4-FFF2-40B4-BE49-F238E27FC236}">
                    <a16:creationId xmlns:a16="http://schemas.microsoft.com/office/drawing/2014/main" id="{1FC44EA7-39B2-0265-CB09-2099F95EDC9C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>
                <a:gsLst>
                  <a:gs pos="0">
                    <a:srgbClr val="0097B2"/>
                  </a:gs>
                  <a:gs pos="100000">
                    <a:srgbClr val="7ED957"/>
                  </a:gs>
                </a:gsLst>
                <a:lin ang="0" scaled="0"/>
              </a:gradFill>
              <a:ln>
                <a:noFill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24" name="Google Shape;224;p15">
                <a:extLst>
                  <a:ext uri="{FF2B5EF4-FFF2-40B4-BE49-F238E27FC236}">
                    <a16:creationId xmlns:a16="http://schemas.microsoft.com/office/drawing/2014/main" id="{1DC4A029-E0A9-0A88-F56A-5F42972BFA5A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25" name="Google Shape;225;p15">
            <a:extLst>
              <a:ext uri="{FF2B5EF4-FFF2-40B4-BE49-F238E27FC236}">
                <a16:creationId xmlns:a16="http://schemas.microsoft.com/office/drawing/2014/main" id="{53868830-B2F5-F078-8AB0-562B7432CB93}"/>
              </a:ext>
            </a:extLst>
          </p:cNvPr>
          <p:cNvGrpSpPr/>
          <p:nvPr/>
        </p:nvGrpSpPr>
        <p:grpSpPr>
          <a:xfrm>
            <a:off x="2713178" y="8949950"/>
            <a:ext cx="847888" cy="856040"/>
            <a:chOff x="0" y="-60012"/>
            <a:chExt cx="1130517" cy="1141387"/>
          </a:xfrm>
        </p:grpSpPr>
        <p:grpSp>
          <p:nvGrpSpPr>
            <p:cNvPr id="226" name="Google Shape;226;p15">
              <a:extLst>
                <a:ext uri="{FF2B5EF4-FFF2-40B4-BE49-F238E27FC236}">
                  <a16:creationId xmlns:a16="http://schemas.microsoft.com/office/drawing/2014/main" id="{0A0DF983-D77C-9719-FCB8-FB7B18233584}"/>
                </a:ext>
              </a:extLst>
            </p:cNvPr>
            <p:cNvGrpSpPr/>
            <p:nvPr/>
          </p:nvGrpSpPr>
          <p:grpSpPr>
            <a:xfrm>
              <a:off x="132250" y="164998"/>
              <a:ext cx="998267" cy="916377"/>
              <a:chOff x="0" y="-47625"/>
              <a:chExt cx="812800" cy="746125"/>
            </a:xfrm>
          </p:grpSpPr>
          <p:sp>
            <p:nvSpPr>
              <p:cNvPr id="227" name="Google Shape;227;p15">
                <a:extLst>
                  <a:ext uri="{FF2B5EF4-FFF2-40B4-BE49-F238E27FC236}">
                    <a16:creationId xmlns:a16="http://schemas.microsoft.com/office/drawing/2014/main" id="{6D2FDFB1-67BF-2C32-C4ED-FA281834AAEF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28" name="Google Shape;228;p15">
                <a:extLst>
                  <a:ext uri="{FF2B5EF4-FFF2-40B4-BE49-F238E27FC236}">
                    <a16:creationId xmlns:a16="http://schemas.microsoft.com/office/drawing/2014/main" id="{AD10E12A-ED1D-898B-44B5-FC837F947AE2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9" name="Google Shape;229;p15">
              <a:extLst>
                <a:ext uri="{FF2B5EF4-FFF2-40B4-BE49-F238E27FC236}">
                  <a16:creationId xmlns:a16="http://schemas.microsoft.com/office/drawing/2014/main" id="{7792B7C6-BFA3-8D3A-839D-620CEE3981AD}"/>
                </a:ext>
              </a:extLst>
            </p:cNvPr>
            <p:cNvGrpSpPr/>
            <p:nvPr/>
          </p:nvGrpSpPr>
          <p:grpSpPr>
            <a:xfrm>
              <a:off x="0" y="-60012"/>
              <a:ext cx="1024208" cy="940191"/>
              <a:chOff x="0" y="-47625"/>
              <a:chExt cx="812800" cy="746125"/>
            </a:xfrm>
          </p:grpSpPr>
          <p:sp>
            <p:nvSpPr>
              <p:cNvPr id="230" name="Google Shape;230;p15">
                <a:extLst>
                  <a:ext uri="{FF2B5EF4-FFF2-40B4-BE49-F238E27FC236}">
                    <a16:creationId xmlns:a16="http://schemas.microsoft.com/office/drawing/2014/main" id="{E07AFF56-5E1F-5396-CE2A-6564669022F5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>
                <a:gsLst>
                  <a:gs pos="0">
                    <a:srgbClr val="0097B2"/>
                  </a:gs>
                  <a:gs pos="100000">
                    <a:srgbClr val="7ED957"/>
                  </a:gs>
                </a:gsLst>
                <a:lin ang="0" scaled="0"/>
              </a:gradFill>
              <a:ln>
                <a:noFill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31" name="Google Shape;231;p15">
                <a:extLst>
                  <a:ext uri="{FF2B5EF4-FFF2-40B4-BE49-F238E27FC236}">
                    <a16:creationId xmlns:a16="http://schemas.microsoft.com/office/drawing/2014/main" id="{00185E68-CDDA-129B-BFFD-AC1A51F2E985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" name="Google Shape;444;p21">
            <a:extLst>
              <a:ext uri="{FF2B5EF4-FFF2-40B4-BE49-F238E27FC236}">
                <a16:creationId xmlns:a16="http://schemas.microsoft.com/office/drawing/2014/main" id="{22394D26-C2F7-CBA0-566C-D7B166726E2B}"/>
              </a:ext>
            </a:extLst>
          </p:cNvPr>
          <p:cNvSpPr txBox="1"/>
          <p:nvPr/>
        </p:nvSpPr>
        <p:spPr>
          <a:xfrm>
            <a:off x="14946311" y="118418"/>
            <a:ext cx="3176716" cy="1772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i="0" u="none" strike="noStrike" cap="none" dirty="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Gestione segreti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44E8E2BB-645B-4A3B-6659-A55ED7290A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6090" y="2373376"/>
            <a:ext cx="2060620" cy="2211502"/>
          </a:xfrm>
          <a:prstGeom prst="rect">
            <a:avLst/>
          </a:prstGeom>
        </p:spPr>
      </p:pic>
      <p:pic>
        <p:nvPicPr>
          <p:cNvPr id="7" name="Immagine 6" descr="Immagine che contiene testo, schermata, Carattere&#10;&#10;Descrizione generata automaticamente">
            <a:extLst>
              <a:ext uri="{FF2B5EF4-FFF2-40B4-BE49-F238E27FC236}">
                <a16:creationId xmlns:a16="http://schemas.microsoft.com/office/drawing/2014/main" id="{030E021F-85D3-355E-2DFA-3B7DD122D3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47699" y="5861934"/>
            <a:ext cx="4517402" cy="4344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651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2CA8"/>
        </a:solidFill>
        <a:effectLst/>
      </p:bgPr>
    </p:bg>
    <p:spTree>
      <p:nvGrpSpPr>
        <p:cNvPr id="1" name="Shape 235">
          <a:extLst>
            <a:ext uri="{FF2B5EF4-FFF2-40B4-BE49-F238E27FC236}">
              <a16:creationId xmlns:a16="http://schemas.microsoft.com/office/drawing/2014/main" id="{A116ADC2-EF5C-26AD-A145-EB11C782A4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6">
            <a:extLst>
              <a:ext uri="{FF2B5EF4-FFF2-40B4-BE49-F238E27FC236}">
                <a16:creationId xmlns:a16="http://schemas.microsoft.com/office/drawing/2014/main" id="{8D7AB866-D081-DF81-06F3-7C4319F653AE}"/>
              </a:ext>
            </a:extLst>
          </p:cNvPr>
          <p:cNvSpPr/>
          <p:nvPr/>
        </p:nvSpPr>
        <p:spPr>
          <a:xfrm rot="-8100000">
            <a:off x="-7019259" y="4447771"/>
            <a:ext cx="14357351" cy="9368172"/>
          </a:xfrm>
          <a:custGeom>
            <a:avLst/>
            <a:gdLst/>
            <a:ahLst/>
            <a:cxnLst/>
            <a:rect l="l" t="t" r="r" b="b"/>
            <a:pathLst>
              <a:path w="14357351" h="9368172" extrusionOk="0">
                <a:moveTo>
                  <a:pt x="0" y="0"/>
                </a:moveTo>
                <a:lnTo>
                  <a:pt x="14357351" y="0"/>
                </a:lnTo>
                <a:lnTo>
                  <a:pt x="14357351" y="9368172"/>
                </a:lnTo>
                <a:lnTo>
                  <a:pt x="0" y="9368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237" name="Google Shape;237;p16">
            <a:extLst>
              <a:ext uri="{FF2B5EF4-FFF2-40B4-BE49-F238E27FC236}">
                <a16:creationId xmlns:a16="http://schemas.microsoft.com/office/drawing/2014/main" id="{71F6324C-F1C2-FC85-B59E-217A08D7B0B2}"/>
              </a:ext>
            </a:extLst>
          </p:cNvPr>
          <p:cNvSpPr/>
          <p:nvPr/>
        </p:nvSpPr>
        <p:spPr>
          <a:xfrm rot="2700000">
            <a:off x="7693193" y="-4051440"/>
            <a:ext cx="14357351" cy="9368172"/>
          </a:xfrm>
          <a:custGeom>
            <a:avLst/>
            <a:gdLst/>
            <a:ahLst/>
            <a:cxnLst/>
            <a:rect l="l" t="t" r="r" b="b"/>
            <a:pathLst>
              <a:path w="14357351" h="9368172" extrusionOk="0">
                <a:moveTo>
                  <a:pt x="0" y="0"/>
                </a:moveTo>
                <a:lnTo>
                  <a:pt x="14357351" y="0"/>
                </a:lnTo>
                <a:lnTo>
                  <a:pt x="14357351" y="9368171"/>
                </a:lnTo>
                <a:lnTo>
                  <a:pt x="0" y="936817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grpSp>
        <p:nvGrpSpPr>
          <p:cNvPr id="238" name="Google Shape;238;p16">
            <a:extLst>
              <a:ext uri="{FF2B5EF4-FFF2-40B4-BE49-F238E27FC236}">
                <a16:creationId xmlns:a16="http://schemas.microsoft.com/office/drawing/2014/main" id="{F5FB8B70-D24F-6077-9FE1-B6622A57291F}"/>
              </a:ext>
            </a:extLst>
          </p:cNvPr>
          <p:cNvGrpSpPr/>
          <p:nvPr/>
        </p:nvGrpSpPr>
        <p:grpSpPr>
          <a:xfrm>
            <a:off x="-297850" y="-850361"/>
            <a:ext cx="7993047" cy="7993047"/>
            <a:chOff x="0" y="0"/>
            <a:chExt cx="10657396" cy="10657396"/>
          </a:xfrm>
        </p:grpSpPr>
        <p:grpSp>
          <p:nvGrpSpPr>
            <p:cNvPr id="239" name="Google Shape;239;p16">
              <a:extLst>
                <a:ext uri="{FF2B5EF4-FFF2-40B4-BE49-F238E27FC236}">
                  <a16:creationId xmlns:a16="http://schemas.microsoft.com/office/drawing/2014/main" id="{B1086F58-20D4-D594-D1AA-186FF7A8564F}"/>
                </a:ext>
              </a:extLst>
            </p:cNvPr>
            <p:cNvGrpSpPr/>
            <p:nvPr/>
          </p:nvGrpSpPr>
          <p:grpSpPr>
            <a:xfrm>
              <a:off x="0" y="0"/>
              <a:ext cx="10657396" cy="10657396"/>
              <a:chOff x="0" y="0"/>
              <a:chExt cx="812800" cy="812800"/>
            </a:xfrm>
          </p:grpSpPr>
          <p:sp>
            <p:nvSpPr>
              <p:cNvPr id="240" name="Google Shape;240;p16">
                <a:extLst>
                  <a:ext uri="{FF2B5EF4-FFF2-40B4-BE49-F238E27FC236}">
                    <a16:creationId xmlns:a16="http://schemas.microsoft.com/office/drawing/2014/main" id="{F14948C7-498B-1B45-A88D-CA3AE373C4E2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 cmpd="sng">
                <a:solidFill>
                  <a:srgbClr val="FFFFFF">
                    <a:alpha val="19607"/>
                  </a:srgbClr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41" name="Google Shape;241;p16">
                <a:extLst>
                  <a:ext uri="{FF2B5EF4-FFF2-40B4-BE49-F238E27FC236}">
                    <a16:creationId xmlns:a16="http://schemas.microsoft.com/office/drawing/2014/main" id="{CDACBD95-2278-E2A5-840D-F02AA84C91BA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2" name="Google Shape;242;p16">
              <a:extLst>
                <a:ext uri="{FF2B5EF4-FFF2-40B4-BE49-F238E27FC236}">
                  <a16:creationId xmlns:a16="http://schemas.microsoft.com/office/drawing/2014/main" id="{5CAFE8BB-F66D-172D-45D8-06A8A0B2823B}"/>
                </a:ext>
              </a:extLst>
            </p:cNvPr>
            <p:cNvGrpSpPr/>
            <p:nvPr/>
          </p:nvGrpSpPr>
          <p:grpSpPr>
            <a:xfrm>
              <a:off x="1034397" y="1034397"/>
              <a:ext cx="8588602" cy="8588602"/>
              <a:chOff x="0" y="0"/>
              <a:chExt cx="812800" cy="812800"/>
            </a:xfrm>
          </p:grpSpPr>
          <p:sp>
            <p:nvSpPr>
              <p:cNvPr id="243" name="Google Shape;243;p16">
                <a:extLst>
                  <a:ext uri="{FF2B5EF4-FFF2-40B4-BE49-F238E27FC236}">
                    <a16:creationId xmlns:a16="http://schemas.microsoft.com/office/drawing/2014/main" id="{DCEB5782-6EDF-91B1-2069-2CA5E57A2474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 cmpd="sng">
                <a:solidFill>
                  <a:srgbClr val="FFFFFF">
                    <a:alpha val="19607"/>
                  </a:srgbClr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44" name="Google Shape;244;p16">
                <a:extLst>
                  <a:ext uri="{FF2B5EF4-FFF2-40B4-BE49-F238E27FC236}">
                    <a16:creationId xmlns:a16="http://schemas.microsoft.com/office/drawing/2014/main" id="{6C58087B-1CAC-E6E0-D454-9BFF49FD33A4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5" name="Google Shape;245;p16">
              <a:extLst>
                <a:ext uri="{FF2B5EF4-FFF2-40B4-BE49-F238E27FC236}">
                  <a16:creationId xmlns:a16="http://schemas.microsoft.com/office/drawing/2014/main" id="{3DB153F8-77AC-228E-1BF5-87AAFC178830}"/>
                </a:ext>
              </a:extLst>
            </p:cNvPr>
            <p:cNvGrpSpPr/>
            <p:nvPr/>
          </p:nvGrpSpPr>
          <p:grpSpPr>
            <a:xfrm>
              <a:off x="1786907" y="1786907"/>
              <a:ext cx="7083581" cy="7083581"/>
              <a:chOff x="0" y="0"/>
              <a:chExt cx="812800" cy="812800"/>
            </a:xfrm>
          </p:grpSpPr>
          <p:sp>
            <p:nvSpPr>
              <p:cNvPr id="246" name="Google Shape;246;p16">
                <a:extLst>
                  <a:ext uri="{FF2B5EF4-FFF2-40B4-BE49-F238E27FC236}">
                    <a16:creationId xmlns:a16="http://schemas.microsoft.com/office/drawing/2014/main" id="{AA124397-C48E-87E2-B3FD-F0CAE7D0D67A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 cmpd="sng">
                <a:solidFill>
                  <a:srgbClr val="FFFFFF">
                    <a:alpha val="19607"/>
                  </a:srgbClr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47" name="Google Shape;247;p16">
                <a:extLst>
                  <a:ext uri="{FF2B5EF4-FFF2-40B4-BE49-F238E27FC236}">
                    <a16:creationId xmlns:a16="http://schemas.microsoft.com/office/drawing/2014/main" id="{E1D95B7D-AB0D-B60E-3622-CF1136EB9C6B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8" name="Google Shape;248;p16">
              <a:extLst>
                <a:ext uri="{FF2B5EF4-FFF2-40B4-BE49-F238E27FC236}">
                  <a16:creationId xmlns:a16="http://schemas.microsoft.com/office/drawing/2014/main" id="{1E321544-2F08-A21C-9E2E-280CA62608D4}"/>
                </a:ext>
              </a:extLst>
            </p:cNvPr>
            <p:cNvGrpSpPr/>
            <p:nvPr/>
          </p:nvGrpSpPr>
          <p:grpSpPr>
            <a:xfrm>
              <a:off x="2409352" y="2409352"/>
              <a:ext cx="5838691" cy="5838691"/>
              <a:chOff x="0" y="0"/>
              <a:chExt cx="812800" cy="812800"/>
            </a:xfrm>
          </p:grpSpPr>
          <p:sp>
            <p:nvSpPr>
              <p:cNvPr id="249" name="Google Shape;249;p16">
                <a:extLst>
                  <a:ext uri="{FF2B5EF4-FFF2-40B4-BE49-F238E27FC236}">
                    <a16:creationId xmlns:a16="http://schemas.microsoft.com/office/drawing/2014/main" id="{AFD200D3-7958-9AC2-6FC7-ABC6A8E0D7A3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 cmpd="sng">
                <a:solidFill>
                  <a:srgbClr val="FFFFFF">
                    <a:alpha val="19607"/>
                  </a:srgbClr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50" name="Google Shape;250;p16">
                <a:extLst>
                  <a:ext uri="{FF2B5EF4-FFF2-40B4-BE49-F238E27FC236}">
                    <a16:creationId xmlns:a16="http://schemas.microsoft.com/office/drawing/2014/main" id="{F255B75C-9589-67B1-321A-F7B0ACD55613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1" name="Google Shape;251;p16">
              <a:extLst>
                <a:ext uri="{FF2B5EF4-FFF2-40B4-BE49-F238E27FC236}">
                  <a16:creationId xmlns:a16="http://schemas.microsoft.com/office/drawing/2014/main" id="{A2F798EC-D399-F9BD-E65B-EECE9772BCC2}"/>
                </a:ext>
              </a:extLst>
            </p:cNvPr>
            <p:cNvGrpSpPr/>
            <p:nvPr/>
          </p:nvGrpSpPr>
          <p:grpSpPr>
            <a:xfrm>
              <a:off x="3092186" y="3092186"/>
              <a:ext cx="4473024" cy="4473024"/>
              <a:chOff x="0" y="0"/>
              <a:chExt cx="812800" cy="812800"/>
            </a:xfrm>
          </p:grpSpPr>
          <p:sp>
            <p:nvSpPr>
              <p:cNvPr id="252" name="Google Shape;252;p16">
                <a:extLst>
                  <a:ext uri="{FF2B5EF4-FFF2-40B4-BE49-F238E27FC236}">
                    <a16:creationId xmlns:a16="http://schemas.microsoft.com/office/drawing/2014/main" id="{7A32F28B-5EA2-62E7-2A50-04FBA26599B5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 cmpd="sng">
                <a:solidFill>
                  <a:srgbClr val="FFFFFF">
                    <a:alpha val="19607"/>
                  </a:srgbClr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53" name="Google Shape;253;p16">
                <a:extLst>
                  <a:ext uri="{FF2B5EF4-FFF2-40B4-BE49-F238E27FC236}">
                    <a16:creationId xmlns:a16="http://schemas.microsoft.com/office/drawing/2014/main" id="{0FD484B1-4591-DE1A-C1C6-D12B151242CF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54" name="Google Shape;254;p16">
            <a:extLst>
              <a:ext uri="{FF2B5EF4-FFF2-40B4-BE49-F238E27FC236}">
                <a16:creationId xmlns:a16="http://schemas.microsoft.com/office/drawing/2014/main" id="{60EB559F-44B2-5FBF-D28F-DF755180FC61}"/>
              </a:ext>
            </a:extLst>
          </p:cNvPr>
          <p:cNvGrpSpPr/>
          <p:nvPr/>
        </p:nvGrpSpPr>
        <p:grpSpPr>
          <a:xfrm>
            <a:off x="1989919" y="-179217"/>
            <a:ext cx="3086100" cy="6469932"/>
            <a:chOff x="0" y="-47625"/>
            <a:chExt cx="812800" cy="1704015"/>
          </a:xfrm>
        </p:grpSpPr>
        <p:sp>
          <p:nvSpPr>
            <p:cNvPr id="255" name="Google Shape;255;p16">
              <a:extLst>
                <a:ext uri="{FF2B5EF4-FFF2-40B4-BE49-F238E27FC236}">
                  <a16:creationId xmlns:a16="http://schemas.microsoft.com/office/drawing/2014/main" id="{B723F6CA-6FA5-2D36-7212-C956C45177D1}"/>
                </a:ext>
              </a:extLst>
            </p:cNvPr>
            <p:cNvSpPr/>
            <p:nvPr/>
          </p:nvSpPr>
          <p:spPr>
            <a:xfrm>
              <a:off x="0" y="0"/>
              <a:ext cx="812800" cy="1656390"/>
            </a:xfrm>
            <a:custGeom>
              <a:avLst/>
              <a:gdLst/>
              <a:ahLst/>
              <a:cxnLst/>
              <a:rect l="l" t="t" r="r" b="b"/>
              <a:pathLst>
                <a:path w="812800" h="165639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1656390"/>
                  </a:lnTo>
                  <a:lnTo>
                    <a:pt x="0" y="1656390"/>
                  </a:lnTo>
                  <a:close/>
                </a:path>
              </a:pathLst>
            </a:custGeom>
            <a:solidFill>
              <a:srgbClr val="F35391"/>
            </a:solidFill>
            <a:ln>
              <a:noFill/>
            </a:ln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256" name="Google Shape;256;p16">
              <a:extLst>
                <a:ext uri="{FF2B5EF4-FFF2-40B4-BE49-F238E27FC236}">
                  <a16:creationId xmlns:a16="http://schemas.microsoft.com/office/drawing/2014/main" id="{EF63B8CB-79E2-B991-9611-72A2B355C522}"/>
                </a:ext>
              </a:extLst>
            </p:cNvPr>
            <p:cNvSpPr txBox="1"/>
            <p:nvPr/>
          </p:nvSpPr>
          <p:spPr>
            <a:xfrm>
              <a:off x="0" y="-47625"/>
              <a:ext cx="812800" cy="170401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7" name="Google Shape;257;p16">
            <a:extLst>
              <a:ext uri="{FF2B5EF4-FFF2-40B4-BE49-F238E27FC236}">
                <a16:creationId xmlns:a16="http://schemas.microsoft.com/office/drawing/2014/main" id="{B1713978-2461-5FC2-8F59-5A0B1B7672F0}"/>
              </a:ext>
            </a:extLst>
          </p:cNvPr>
          <p:cNvGrpSpPr/>
          <p:nvPr/>
        </p:nvGrpSpPr>
        <p:grpSpPr>
          <a:xfrm>
            <a:off x="2926386" y="2373875"/>
            <a:ext cx="1544574" cy="1544574"/>
            <a:chOff x="0" y="0"/>
            <a:chExt cx="812800" cy="812800"/>
          </a:xfrm>
        </p:grpSpPr>
        <p:sp>
          <p:nvSpPr>
            <p:cNvPr id="258" name="Google Shape;258;p16">
              <a:extLst>
                <a:ext uri="{FF2B5EF4-FFF2-40B4-BE49-F238E27FC236}">
                  <a16:creationId xmlns:a16="http://schemas.microsoft.com/office/drawing/2014/main" id="{B1D861A5-1094-22D8-6E99-0B747102FE6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9" name="Google Shape;259;p16">
              <a:extLst>
                <a:ext uri="{FF2B5EF4-FFF2-40B4-BE49-F238E27FC236}">
                  <a16:creationId xmlns:a16="http://schemas.microsoft.com/office/drawing/2014/main" id="{85F113DC-6CE3-E2ED-8583-7D6FB23BA605}"/>
                </a:ext>
              </a:extLst>
            </p:cNvPr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0" i="0" u="none" strike="noStrike" cap="none" dirty="0">
                  <a:solidFill>
                    <a:srgbClr val="FFFFFF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05</a:t>
              </a:r>
              <a:endParaRPr dirty="0"/>
            </a:p>
          </p:txBody>
        </p:sp>
      </p:grpSp>
      <p:grpSp>
        <p:nvGrpSpPr>
          <p:cNvPr id="260" name="Google Shape;260;p16">
            <a:extLst>
              <a:ext uri="{FF2B5EF4-FFF2-40B4-BE49-F238E27FC236}">
                <a16:creationId xmlns:a16="http://schemas.microsoft.com/office/drawing/2014/main" id="{EE0D7985-5264-00F9-31B2-2415BD17E861}"/>
              </a:ext>
            </a:extLst>
          </p:cNvPr>
          <p:cNvGrpSpPr/>
          <p:nvPr/>
        </p:nvGrpSpPr>
        <p:grpSpPr>
          <a:xfrm>
            <a:off x="15201900" y="-180826"/>
            <a:ext cx="3086100" cy="10466217"/>
            <a:chOff x="0" y="-47625"/>
            <a:chExt cx="812800" cy="2756534"/>
          </a:xfrm>
        </p:grpSpPr>
        <p:sp>
          <p:nvSpPr>
            <p:cNvPr id="261" name="Google Shape;261;p16">
              <a:extLst>
                <a:ext uri="{FF2B5EF4-FFF2-40B4-BE49-F238E27FC236}">
                  <a16:creationId xmlns:a16="http://schemas.microsoft.com/office/drawing/2014/main" id="{DE087DEF-4B7A-7466-AC9B-C55471F55ACE}"/>
                </a:ext>
              </a:extLst>
            </p:cNvPr>
            <p:cNvSpPr/>
            <p:nvPr/>
          </p:nvSpPr>
          <p:spPr>
            <a:xfrm>
              <a:off x="0" y="0"/>
              <a:ext cx="812800" cy="2708909"/>
            </a:xfrm>
            <a:custGeom>
              <a:avLst/>
              <a:gdLst/>
              <a:ahLst/>
              <a:cxnLst/>
              <a:rect l="l" t="t" r="r" b="b"/>
              <a:pathLst>
                <a:path w="812800" h="2708909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2708909"/>
                  </a:lnTo>
                  <a:lnTo>
                    <a:pt x="0" y="2708909"/>
                  </a:lnTo>
                  <a:close/>
                </a:path>
              </a:pathLst>
            </a:custGeom>
            <a:solidFill>
              <a:srgbClr val="69F3C2"/>
            </a:solidFill>
            <a:ln>
              <a:noFill/>
            </a:ln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262" name="Google Shape;262;p16">
              <a:extLst>
                <a:ext uri="{FF2B5EF4-FFF2-40B4-BE49-F238E27FC236}">
                  <a16:creationId xmlns:a16="http://schemas.microsoft.com/office/drawing/2014/main" id="{05F0CE23-C307-1BBE-14BE-E4AB8CB165B9}"/>
                </a:ext>
              </a:extLst>
            </p:cNvPr>
            <p:cNvSpPr txBox="1"/>
            <p:nvPr/>
          </p:nvSpPr>
          <p:spPr>
            <a:xfrm>
              <a:off x="0" y="-47625"/>
              <a:ext cx="812800" cy="275653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63" name="Google Shape;263;p16">
            <a:extLst>
              <a:ext uri="{FF2B5EF4-FFF2-40B4-BE49-F238E27FC236}">
                <a16:creationId xmlns:a16="http://schemas.microsoft.com/office/drawing/2014/main" id="{DF130D65-DB8C-989D-366D-A6DAC4B1CA29}"/>
              </a:ext>
            </a:extLst>
          </p:cNvPr>
          <p:cNvSpPr/>
          <p:nvPr/>
        </p:nvSpPr>
        <p:spPr>
          <a:xfrm>
            <a:off x="15201900" y="-1002413"/>
            <a:ext cx="6858000" cy="10134270"/>
          </a:xfrm>
          <a:custGeom>
            <a:avLst/>
            <a:gdLst/>
            <a:ahLst/>
            <a:cxnLst/>
            <a:rect l="l" t="t" r="r" b="b"/>
            <a:pathLst>
              <a:path w="6858000" h="10134270" extrusionOk="0">
                <a:moveTo>
                  <a:pt x="0" y="0"/>
                </a:moveTo>
                <a:lnTo>
                  <a:pt x="6858000" y="0"/>
                </a:lnTo>
                <a:lnTo>
                  <a:pt x="6858000" y="10134270"/>
                </a:lnTo>
                <a:lnTo>
                  <a:pt x="0" y="1013427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l="-14629" r="-131652"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268" name="Google Shape;268;p16">
            <a:extLst>
              <a:ext uri="{FF2B5EF4-FFF2-40B4-BE49-F238E27FC236}">
                <a16:creationId xmlns:a16="http://schemas.microsoft.com/office/drawing/2014/main" id="{00171331-D932-5EBC-1FF2-C4542AEE2789}"/>
              </a:ext>
            </a:extLst>
          </p:cNvPr>
          <p:cNvSpPr txBox="1"/>
          <p:nvPr/>
        </p:nvSpPr>
        <p:spPr>
          <a:xfrm>
            <a:off x="7213848" y="5335671"/>
            <a:ext cx="5320800" cy="11326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dirty="0">
                <a:solidFill>
                  <a:srgbClr val="FFFFFF"/>
                </a:solidFill>
              </a:rPr>
              <a:t>Creazione di una semplice web app v1</a:t>
            </a:r>
            <a:endParaRPr lang="it-IT" dirty="0"/>
          </a:p>
        </p:txBody>
      </p:sp>
      <p:sp>
        <p:nvSpPr>
          <p:cNvPr id="269" name="Google Shape;269;p16">
            <a:extLst>
              <a:ext uri="{FF2B5EF4-FFF2-40B4-BE49-F238E27FC236}">
                <a16:creationId xmlns:a16="http://schemas.microsoft.com/office/drawing/2014/main" id="{CEA9CC79-970C-A5BB-68EA-EBB320D17787}"/>
              </a:ext>
            </a:extLst>
          </p:cNvPr>
          <p:cNvSpPr txBox="1"/>
          <p:nvPr/>
        </p:nvSpPr>
        <p:spPr>
          <a:xfrm>
            <a:off x="3534315" y="4040040"/>
            <a:ext cx="8181478" cy="1329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b="1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LDAP e XACML</a:t>
            </a:r>
          </a:p>
        </p:txBody>
      </p:sp>
    </p:spTree>
    <p:extLst>
      <p:ext uri="{BB962C8B-B14F-4D97-AF65-F5344CB8AC3E}">
        <p14:creationId xmlns:p14="http://schemas.microsoft.com/office/powerpoint/2010/main" val="24708741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29B2"/>
        </a:solidFill>
        <a:effectLst/>
      </p:bgPr>
    </p:bg>
    <p:spTree>
      <p:nvGrpSpPr>
        <p:cNvPr id="1" name="Shape 193">
          <a:extLst>
            <a:ext uri="{FF2B5EF4-FFF2-40B4-BE49-F238E27FC236}">
              <a16:creationId xmlns:a16="http://schemas.microsoft.com/office/drawing/2014/main" id="{B8A408AD-75F4-24DC-985B-2C09E267A4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5">
            <a:extLst>
              <a:ext uri="{FF2B5EF4-FFF2-40B4-BE49-F238E27FC236}">
                <a16:creationId xmlns:a16="http://schemas.microsoft.com/office/drawing/2014/main" id="{7FDC14B5-575E-CCF6-D086-2D41FEECC141}"/>
              </a:ext>
            </a:extLst>
          </p:cNvPr>
          <p:cNvSpPr/>
          <p:nvPr/>
        </p:nvSpPr>
        <p:spPr>
          <a:xfrm rot="-3278844">
            <a:off x="-7521576" y="-4684086"/>
            <a:ext cx="14357351" cy="9368172"/>
          </a:xfrm>
          <a:custGeom>
            <a:avLst/>
            <a:gdLst/>
            <a:ahLst/>
            <a:cxnLst/>
            <a:rect l="l" t="t" r="r" b="b"/>
            <a:pathLst>
              <a:path w="14357351" h="9368172" extrusionOk="0">
                <a:moveTo>
                  <a:pt x="0" y="0"/>
                </a:moveTo>
                <a:lnTo>
                  <a:pt x="14357352" y="0"/>
                </a:lnTo>
                <a:lnTo>
                  <a:pt x="14357352" y="9368172"/>
                </a:lnTo>
                <a:lnTo>
                  <a:pt x="0" y="9368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199" name="Google Shape;199;p15">
            <a:extLst>
              <a:ext uri="{FF2B5EF4-FFF2-40B4-BE49-F238E27FC236}">
                <a16:creationId xmlns:a16="http://schemas.microsoft.com/office/drawing/2014/main" id="{DFE61101-31D9-378C-CAF2-133B22892B5A}"/>
              </a:ext>
            </a:extLst>
          </p:cNvPr>
          <p:cNvSpPr/>
          <p:nvPr/>
        </p:nvSpPr>
        <p:spPr>
          <a:xfrm rot="7599151">
            <a:off x="12214224" y="4265864"/>
            <a:ext cx="14357351" cy="9368172"/>
          </a:xfrm>
          <a:custGeom>
            <a:avLst/>
            <a:gdLst/>
            <a:ahLst/>
            <a:cxnLst/>
            <a:rect l="l" t="t" r="r" b="b"/>
            <a:pathLst>
              <a:path w="14357351" h="9368172" extrusionOk="0">
                <a:moveTo>
                  <a:pt x="0" y="0"/>
                </a:moveTo>
                <a:lnTo>
                  <a:pt x="14357352" y="0"/>
                </a:lnTo>
                <a:lnTo>
                  <a:pt x="14357352" y="9368172"/>
                </a:lnTo>
                <a:lnTo>
                  <a:pt x="0" y="9368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209" name="Google Shape;209;p15">
            <a:extLst>
              <a:ext uri="{FF2B5EF4-FFF2-40B4-BE49-F238E27FC236}">
                <a16:creationId xmlns:a16="http://schemas.microsoft.com/office/drawing/2014/main" id="{E6CD20A5-86CE-7E44-D2B1-E1BC14E3B83A}"/>
              </a:ext>
            </a:extLst>
          </p:cNvPr>
          <p:cNvSpPr/>
          <p:nvPr/>
        </p:nvSpPr>
        <p:spPr>
          <a:xfrm>
            <a:off x="3346508" y="4145197"/>
            <a:ext cx="1443419" cy="1443419"/>
          </a:xfrm>
          <a:custGeom>
            <a:avLst/>
            <a:gdLst/>
            <a:ahLst/>
            <a:cxnLst/>
            <a:rect l="l" t="t" r="r" b="b"/>
            <a:pathLst>
              <a:path w="1443419" h="1443419" extrusionOk="0">
                <a:moveTo>
                  <a:pt x="0" y="0"/>
                </a:moveTo>
                <a:lnTo>
                  <a:pt x="1443420" y="0"/>
                </a:lnTo>
                <a:lnTo>
                  <a:pt x="1443420" y="1443419"/>
                </a:lnTo>
                <a:lnTo>
                  <a:pt x="0" y="144341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216" name="Google Shape;216;p15">
            <a:extLst>
              <a:ext uri="{FF2B5EF4-FFF2-40B4-BE49-F238E27FC236}">
                <a16:creationId xmlns:a16="http://schemas.microsoft.com/office/drawing/2014/main" id="{89914AE1-5F2B-3BF8-F674-A2AEC1F1A5FC}"/>
              </a:ext>
            </a:extLst>
          </p:cNvPr>
          <p:cNvSpPr txBox="1"/>
          <p:nvPr/>
        </p:nvSpPr>
        <p:spPr>
          <a:xfrm>
            <a:off x="2461106" y="2484310"/>
            <a:ext cx="13365788" cy="5318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b="1" i="0" u="none" strike="noStrike" cap="none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LDAP è un protocollo standard per accedere e mantenere servizi di directory distribuiti su una rete. Esso permette di organizzare le informazioni in una struttura ad albero, in cui ogni elemento è una entry, identificata da un </a:t>
            </a:r>
            <a:r>
              <a:rPr lang="it-IT" sz="3200" b="1" i="0" u="none" strike="noStrike" cap="none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Distinguished</a:t>
            </a:r>
            <a:r>
              <a:rPr lang="it-IT" sz="3200" b="1" i="0" u="none" strike="noStrike" cap="none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Name (DN).</a:t>
            </a: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it-IT" sz="3200" b="1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LDAP for Windows permette di gestire gli utenti</a:t>
            </a: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 avviare un server che comunicherà con Vault. In particolare, è stato necessario configurare LDAP tramite il file "</a:t>
            </a:r>
            <a:r>
              <a:rPr lang="it-IT" sz="3200" b="1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slapd.conf</a:t>
            </a:r>
            <a:r>
              <a:rPr lang="it-IT" sz="32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",</a:t>
            </a: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per poi configurare il file "</a:t>
            </a:r>
            <a:r>
              <a:rPr lang="it-IT" sz="3200" b="1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base.ldif</a:t>
            </a:r>
            <a:r>
              <a:rPr lang="it-IT" sz="32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".</a:t>
            </a:r>
          </a:p>
        </p:txBody>
      </p:sp>
      <p:grpSp>
        <p:nvGrpSpPr>
          <p:cNvPr id="218" name="Google Shape;218;p15">
            <a:extLst>
              <a:ext uri="{FF2B5EF4-FFF2-40B4-BE49-F238E27FC236}">
                <a16:creationId xmlns:a16="http://schemas.microsoft.com/office/drawing/2014/main" id="{BCA5EA57-5654-6D28-4221-6B9CC71C7BE8}"/>
              </a:ext>
            </a:extLst>
          </p:cNvPr>
          <p:cNvGrpSpPr/>
          <p:nvPr/>
        </p:nvGrpSpPr>
        <p:grpSpPr>
          <a:xfrm>
            <a:off x="14343845" y="155343"/>
            <a:ext cx="847888" cy="856040"/>
            <a:chOff x="0" y="-60012"/>
            <a:chExt cx="1130517" cy="1141387"/>
          </a:xfrm>
        </p:grpSpPr>
        <p:grpSp>
          <p:nvGrpSpPr>
            <p:cNvPr id="219" name="Google Shape;219;p15">
              <a:extLst>
                <a:ext uri="{FF2B5EF4-FFF2-40B4-BE49-F238E27FC236}">
                  <a16:creationId xmlns:a16="http://schemas.microsoft.com/office/drawing/2014/main" id="{DCE0A7A2-7A6E-3B20-36FC-9C2D963C0624}"/>
                </a:ext>
              </a:extLst>
            </p:cNvPr>
            <p:cNvGrpSpPr/>
            <p:nvPr/>
          </p:nvGrpSpPr>
          <p:grpSpPr>
            <a:xfrm>
              <a:off x="132250" y="164998"/>
              <a:ext cx="998267" cy="916377"/>
              <a:chOff x="0" y="-47625"/>
              <a:chExt cx="812800" cy="746125"/>
            </a:xfrm>
          </p:grpSpPr>
          <p:sp>
            <p:nvSpPr>
              <p:cNvPr id="220" name="Google Shape;220;p15">
                <a:extLst>
                  <a:ext uri="{FF2B5EF4-FFF2-40B4-BE49-F238E27FC236}">
                    <a16:creationId xmlns:a16="http://schemas.microsoft.com/office/drawing/2014/main" id="{B67D93C0-FF62-DC22-605E-EB6B2E7F69E6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21" name="Google Shape;221;p15">
                <a:extLst>
                  <a:ext uri="{FF2B5EF4-FFF2-40B4-BE49-F238E27FC236}">
                    <a16:creationId xmlns:a16="http://schemas.microsoft.com/office/drawing/2014/main" id="{A0862117-AB91-C382-9BD0-FA70FC68E872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2" name="Google Shape;222;p15">
              <a:extLst>
                <a:ext uri="{FF2B5EF4-FFF2-40B4-BE49-F238E27FC236}">
                  <a16:creationId xmlns:a16="http://schemas.microsoft.com/office/drawing/2014/main" id="{5ADD8B24-39FA-FBB9-B482-018B14961AAD}"/>
                </a:ext>
              </a:extLst>
            </p:cNvPr>
            <p:cNvGrpSpPr/>
            <p:nvPr/>
          </p:nvGrpSpPr>
          <p:grpSpPr>
            <a:xfrm>
              <a:off x="0" y="-60012"/>
              <a:ext cx="1024208" cy="940191"/>
              <a:chOff x="0" y="-47625"/>
              <a:chExt cx="812800" cy="746125"/>
            </a:xfrm>
          </p:grpSpPr>
          <p:sp>
            <p:nvSpPr>
              <p:cNvPr id="223" name="Google Shape;223;p15">
                <a:extLst>
                  <a:ext uri="{FF2B5EF4-FFF2-40B4-BE49-F238E27FC236}">
                    <a16:creationId xmlns:a16="http://schemas.microsoft.com/office/drawing/2014/main" id="{51AE72EA-080B-F310-2E27-C0A789BABCF8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>
                <a:gsLst>
                  <a:gs pos="0">
                    <a:srgbClr val="0097B2"/>
                  </a:gs>
                  <a:gs pos="100000">
                    <a:srgbClr val="7ED957"/>
                  </a:gs>
                </a:gsLst>
                <a:lin ang="0" scaled="0"/>
              </a:gradFill>
              <a:ln>
                <a:noFill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24" name="Google Shape;224;p15">
                <a:extLst>
                  <a:ext uri="{FF2B5EF4-FFF2-40B4-BE49-F238E27FC236}">
                    <a16:creationId xmlns:a16="http://schemas.microsoft.com/office/drawing/2014/main" id="{7A1E9DC2-6E92-D619-C9D6-D0676B616167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25" name="Google Shape;225;p15">
            <a:extLst>
              <a:ext uri="{FF2B5EF4-FFF2-40B4-BE49-F238E27FC236}">
                <a16:creationId xmlns:a16="http://schemas.microsoft.com/office/drawing/2014/main" id="{FE571FD1-AF21-0BBC-A205-50134AFCACF1}"/>
              </a:ext>
            </a:extLst>
          </p:cNvPr>
          <p:cNvGrpSpPr/>
          <p:nvPr/>
        </p:nvGrpSpPr>
        <p:grpSpPr>
          <a:xfrm>
            <a:off x="2713178" y="8949950"/>
            <a:ext cx="847888" cy="856040"/>
            <a:chOff x="0" y="-60012"/>
            <a:chExt cx="1130517" cy="1141387"/>
          </a:xfrm>
        </p:grpSpPr>
        <p:grpSp>
          <p:nvGrpSpPr>
            <p:cNvPr id="226" name="Google Shape;226;p15">
              <a:extLst>
                <a:ext uri="{FF2B5EF4-FFF2-40B4-BE49-F238E27FC236}">
                  <a16:creationId xmlns:a16="http://schemas.microsoft.com/office/drawing/2014/main" id="{B1564CCD-4991-8849-DB77-8DD70C6DB641}"/>
                </a:ext>
              </a:extLst>
            </p:cNvPr>
            <p:cNvGrpSpPr/>
            <p:nvPr/>
          </p:nvGrpSpPr>
          <p:grpSpPr>
            <a:xfrm>
              <a:off x="132250" y="164998"/>
              <a:ext cx="998267" cy="916377"/>
              <a:chOff x="0" y="-47625"/>
              <a:chExt cx="812800" cy="746125"/>
            </a:xfrm>
          </p:grpSpPr>
          <p:sp>
            <p:nvSpPr>
              <p:cNvPr id="227" name="Google Shape;227;p15">
                <a:extLst>
                  <a:ext uri="{FF2B5EF4-FFF2-40B4-BE49-F238E27FC236}">
                    <a16:creationId xmlns:a16="http://schemas.microsoft.com/office/drawing/2014/main" id="{7CB45938-537F-A3D9-107F-0ACF8C05FB21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28" name="Google Shape;228;p15">
                <a:extLst>
                  <a:ext uri="{FF2B5EF4-FFF2-40B4-BE49-F238E27FC236}">
                    <a16:creationId xmlns:a16="http://schemas.microsoft.com/office/drawing/2014/main" id="{F2570576-5818-025B-C5AF-138A36ADEC38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9" name="Google Shape;229;p15">
              <a:extLst>
                <a:ext uri="{FF2B5EF4-FFF2-40B4-BE49-F238E27FC236}">
                  <a16:creationId xmlns:a16="http://schemas.microsoft.com/office/drawing/2014/main" id="{13E69964-D0B7-84FC-50B6-A8E05D3B40C1}"/>
                </a:ext>
              </a:extLst>
            </p:cNvPr>
            <p:cNvGrpSpPr/>
            <p:nvPr/>
          </p:nvGrpSpPr>
          <p:grpSpPr>
            <a:xfrm>
              <a:off x="0" y="-60012"/>
              <a:ext cx="1024208" cy="940191"/>
              <a:chOff x="0" y="-47625"/>
              <a:chExt cx="812800" cy="746125"/>
            </a:xfrm>
          </p:grpSpPr>
          <p:sp>
            <p:nvSpPr>
              <p:cNvPr id="230" name="Google Shape;230;p15">
                <a:extLst>
                  <a:ext uri="{FF2B5EF4-FFF2-40B4-BE49-F238E27FC236}">
                    <a16:creationId xmlns:a16="http://schemas.microsoft.com/office/drawing/2014/main" id="{BDAA7D80-6167-F0FE-6DB4-C6BCC48B8B91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>
                <a:gsLst>
                  <a:gs pos="0">
                    <a:srgbClr val="0097B2"/>
                  </a:gs>
                  <a:gs pos="100000">
                    <a:srgbClr val="7ED957"/>
                  </a:gs>
                </a:gsLst>
                <a:lin ang="0" scaled="0"/>
              </a:gradFill>
              <a:ln>
                <a:noFill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31" name="Google Shape;231;p15">
                <a:extLst>
                  <a:ext uri="{FF2B5EF4-FFF2-40B4-BE49-F238E27FC236}">
                    <a16:creationId xmlns:a16="http://schemas.microsoft.com/office/drawing/2014/main" id="{06BED80E-664A-A533-13AF-058CE37534AA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" name="Google Shape;444;p21">
            <a:extLst>
              <a:ext uri="{FF2B5EF4-FFF2-40B4-BE49-F238E27FC236}">
                <a16:creationId xmlns:a16="http://schemas.microsoft.com/office/drawing/2014/main" id="{9AF84C1B-FF6E-6BAA-7EEB-B4EC0F72E8F2}"/>
              </a:ext>
            </a:extLst>
          </p:cNvPr>
          <p:cNvSpPr txBox="1"/>
          <p:nvPr/>
        </p:nvSpPr>
        <p:spPr>
          <a:xfrm>
            <a:off x="15607398" y="245642"/>
            <a:ext cx="2969809" cy="886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i="0" u="none" strike="noStrike" cap="none" dirty="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LDAP</a:t>
            </a:r>
          </a:p>
        </p:txBody>
      </p:sp>
    </p:spTree>
    <p:extLst>
      <p:ext uri="{BB962C8B-B14F-4D97-AF65-F5344CB8AC3E}">
        <p14:creationId xmlns:p14="http://schemas.microsoft.com/office/powerpoint/2010/main" val="4294562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29B2"/>
        </a:solidFill>
        <a:effectLst/>
      </p:bgPr>
    </p:bg>
    <p:spTree>
      <p:nvGrpSpPr>
        <p:cNvPr id="1" name="Shape 193">
          <a:extLst>
            <a:ext uri="{FF2B5EF4-FFF2-40B4-BE49-F238E27FC236}">
              <a16:creationId xmlns:a16="http://schemas.microsoft.com/office/drawing/2014/main" id="{C91534A9-070D-CC32-4B38-74ED088612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5">
            <a:extLst>
              <a:ext uri="{FF2B5EF4-FFF2-40B4-BE49-F238E27FC236}">
                <a16:creationId xmlns:a16="http://schemas.microsoft.com/office/drawing/2014/main" id="{3A245A35-1AAC-0323-CFF8-A5D69031256A}"/>
              </a:ext>
            </a:extLst>
          </p:cNvPr>
          <p:cNvSpPr/>
          <p:nvPr/>
        </p:nvSpPr>
        <p:spPr>
          <a:xfrm rot="-3278844">
            <a:off x="-7521576" y="-4684086"/>
            <a:ext cx="14357351" cy="9368172"/>
          </a:xfrm>
          <a:custGeom>
            <a:avLst/>
            <a:gdLst/>
            <a:ahLst/>
            <a:cxnLst/>
            <a:rect l="l" t="t" r="r" b="b"/>
            <a:pathLst>
              <a:path w="14357351" h="9368172" extrusionOk="0">
                <a:moveTo>
                  <a:pt x="0" y="0"/>
                </a:moveTo>
                <a:lnTo>
                  <a:pt x="14357352" y="0"/>
                </a:lnTo>
                <a:lnTo>
                  <a:pt x="14357352" y="9368172"/>
                </a:lnTo>
                <a:lnTo>
                  <a:pt x="0" y="9368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199" name="Google Shape;199;p15">
            <a:extLst>
              <a:ext uri="{FF2B5EF4-FFF2-40B4-BE49-F238E27FC236}">
                <a16:creationId xmlns:a16="http://schemas.microsoft.com/office/drawing/2014/main" id="{07369112-1203-B77A-4B0F-626A5A989700}"/>
              </a:ext>
            </a:extLst>
          </p:cNvPr>
          <p:cNvSpPr/>
          <p:nvPr/>
        </p:nvSpPr>
        <p:spPr>
          <a:xfrm rot="7599151">
            <a:off x="12214224" y="4265864"/>
            <a:ext cx="14357351" cy="9368172"/>
          </a:xfrm>
          <a:custGeom>
            <a:avLst/>
            <a:gdLst/>
            <a:ahLst/>
            <a:cxnLst/>
            <a:rect l="l" t="t" r="r" b="b"/>
            <a:pathLst>
              <a:path w="14357351" h="9368172" extrusionOk="0">
                <a:moveTo>
                  <a:pt x="0" y="0"/>
                </a:moveTo>
                <a:lnTo>
                  <a:pt x="14357352" y="0"/>
                </a:lnTo>
                <a:lnTo>
                  <a:pt x="14357352" y="9368172"/>
                </a:lnTo>
                <a:lnTo>
                  <a:pt x="0" y="9368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209" name="Google Shape;209;p15">
            <a:extLst>
              <a:ext uri="{FF2B5EF4-FFF2-40B4-BE49-F238E27FC236}">
                <a16:creationId xmlns:a16="http://schemas.microsoft.com/office/drawing/2014/main" id="{93550312-F630-08C3-CB85-67A217B98F06}"/>
              </a:ext>
            </a:extLst>
          </p:cNvPr>
          <p:cNvSpPr/>
          <p:nvPr/>
        </p:nvSpPr>
        <p:spPr>
          <a:xfrm>
            <a:off x="3346508" y="4145197"/>
            <a:ext cx="1443419" cy="1443419"/>
          </a:xfrm>
          <a:custGeom>
            <a:avLst/>
            <a:gdLst/>
            <a:ahLst/>
            <a:cxnLst/>
            <a:rect l="l" t="t" r="r" b="b"/>
            <a:pathLst>
              <a:path w="1443419" h="1443419" extrusionOk="0">
                <a:moveTo>
                  <a:pt x="0" y="0"/>
                </a:moveTo>
                <a:lnTo>
                  <a:pt x="1443420" y="0"/>
                </a:lnTo>
                <a:lnTo>
                  <a:pt x="1443420" y="1443419"/>
                </a:lnTo>
                <a:lnTo>
                  <a:pt x="0" y="144341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216" name="Google Shape;216;p15">
            <a:extLst>
              <a:ext uri="{FF2B5EF4-FFF2-40B4-BE49-F238E27FC236}">
                <a16:creationId xmlns:a16="http://schemas.microsoft.com/office/drawing/2014/main" id="{B0AD81D0-21C8-C027-52A2-BBFBFBEFCA92}"/>
              </a:ext>
            </a:extLst>
          </p:cNvPr>
          <p:cNvSpPr txBox="1"/>
          <p:nvPr/>
        </p:nvSpPr>
        <p:spPr>
          <a:xfrm>
            <a:off x="2461106" y="1629839"/>
            <a:ext cx="13365788" cy="7091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b="1" i="0" u="none" strike="noStrike" cap="none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Il file di configurazione .</a:t>
            </a:r>
            <a:r>
              <a:rPr lang="it-IT" sz="3200" b="1" i="0" u="none" strike="noStrike" cap="none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ldif</a:t>
            </a:r>
            <a:r>
              <a:rPr lang="it-IT" sz="3200" b="1" i="0" u="none" strike="noStrike" cap="none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è strutturato nel seguente modo:</a:t>
            </a:r>
          </a:p>
          <a:p>
            <a:pPr marL="457200" marR="0" lvl="0" indent="-4572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it-IT" sz="32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Root Entry</a:t>
            </a:r>
          </a:p>
          <a:p>
            <a:pPr marL="457200" marR="0" lvl="0" indent="-4572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it-IT" sz="3200" b="1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Organizational</a:t>
            </a:r>
            <a:r>
              <a:rPr lang="it-IT" sz="32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Units</a:t>
            </a:r>
          </a:p>
          <a:p>
            <a:pPr marL="457200" marR="0" lvl="0" indent="-4572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it-IT" sz="32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Utenti</a:t>
            </a:r>
          </a:p>
          <a:p>
            <a:pPr marL="457200" marR="0" lvl="0" indent="-4572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it-IT" sz="32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Gruppi</a:t>
            </a:r>
          </a:p>
          <a:p>
            <a:pPr marL="457200" marR="0" lvl="0" indent="-4572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it-IT" sz="3200" b="1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R="0" lvl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r>
              <a:rPr lang="it-IT" sz="32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La root entry è la base della directory, ossia il punto di partenza per la struttura della directory e rappresenta il livello più alto nella gerarchia. La sua funzione è di fornire un'area centrale in cui tutte le informazioni relative alla directory sono organizzate e accessibili. In altre parole, è il "dominio" principale sotto cui risiedono tutte le altre voci.</a:t>
            </a:r>
          </a:p>
        </p:txBody>
      </p:sp>
      <p:grpSp>
        <p:nvGrpSpPr>
          <p:cNvPr id="218" name="Google Shape;218;p15">
            <a:extLst>
              <a:ext uri="{FF2B5EF4-FFF2-40B4-BE49-F238E27FC236}">
                <a16:creationId xmlns:a16="http://schemas.microsoft.com/office/drawing/2014/main" id="{BBB28A4F-AB3C-B524-E73C-C6BE5440737C}"/>
              </a:ext>
            </a:extLst>
          </p:cNvPr>
          <p:cNvGrpSpPr/>
          <p:nvPr/>
        </p:nvGrpSpPr>
        <p:grpSpPr>
          <a:xfrm>
            <a:off x="14533157" y="201401"/>
            <a:ext cx="847888" cy="856040"/>
            <a:chOff x="0" y="-60012"/>
            <a:chExt cx="1130517" cy="1141387"/>
          </a:xfrm>
        </p:grpSpPr>
        <p:grpSp>
          <p:nvGrpSpPr>
            <p:cNvPr id="219" name="Google Shape;219;p15">
              <a:extLst>
                <a:ext uri="{FF2B5EF4-FFF2-40B4-BE49-F238E27FC236}">
                  <a16:creationId xmlns:a16="http://schemas.microsoft.com/office/drawing/2014/main" id="{CCD24764-1D42-F47E-6D8E-B5848D697618}"/>
                </a:ext>
              </a:extLst>
            </p:cNvPr>
            <p:cNvGrpSpPr/>
            <p:nvPr/>
          </p:nvGrpSpPr>
          <p:grpSpPr>
            <a:xfrm>
              <a:off x="132250" y="164998"/>
              <a:ext cx="998267" cy="916377"/>
              <a:chOff x="0" y="-47625"/>
              <a:chExt cx="812800" cy="746125"/>
            </a:xfrm>
          </p:grpSpPr>
          <p:sp>
            <p:nvSpPr>
              <p:cNvPr id="220" name="Google Shape;220;p15">
                <a:extLst>
                  <a:ext uri="{FF2B5EF4-FFF2-40B4-BE49-F238E27FC236}">
                    <a16:creationId xmlns:a16="http://schemas.microsoft.com/office/drawing/2014/main" id="{0306E538-36F4-E262-9620-FF3022DD8646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21" name="Google Shape;221;p15">
                <a:extLst>
                  <a:ext uri="{FF2B5EF4-FFF2-40B4-BE49-F238E27FC236}">
                    <a16:creationId xmlns:a16="http://schemas.microsoft.com/office/drawing/2014/main" id="{D0095CB1-7484-5F54-BEC3-13FFE0B18C78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2" name="Google Shape;222;p15">
              <a:extLst>
                <a:ext uri="{FF2B5EF4-FFF2-40B4-BE49-F238E27FC236}">
                  <a16:creationId xmlns:a16="http://schemas.microsoft.com/office/drawing/2014/main" id="{FE8A62CE-B170-E453-D7BB-780627541D18}"/>
                </a:ext>
              </a:extLst>
            </p:cNvPr>
            <p:cNvGrpSpPr/>
            <p:nvPr/>
          </p:nvGrpSpPr>
          <p:grpSpPr>
            <a:xfrm>
              <a:off x="0" y="-60012"/>
              <a:ext cx="1024208" cy="940191"/>
              <a:chOff x="0" y="-47625"/>
              <a:chExt cx="812800" cy="746125"/>
            </a:xfrm>
          </p:grpSpPr>
          <p:sp>
            <p:nvSpPr>
              <p:cNvPr id="223" name="Google Shape;223;p15">
                <a:extLst>
                  <a:ext uri="{FF2B5EF4-FFF2-40B4-BE49-F238E27FC236}">
                    <a16:creationId xmlns:a16="http://schemas.microsoft.com/office/drawing/2014/main" id="{3B784FBA-787A-D3B6-DD58-2D4EF3EC8F67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>
                <a:gsLst>
                  <a:gs pos="0">
                    <a:srgbClr val="0097B2"/>
                  </a:gs>
                  <a:gs pos="100000">
                    <a:srgbClr val="7ED957"/>
                  </a:gs>
                </a:gsLst>
                <a:lin ang="0" scaled="0"/>
              </a:gradFill>
              <a:ln>
                <a:noFill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24" name="Google Shape;224;p15">
                <a:extLst>
                  <a:ext uri="{FF2B5EF4-FFF2-40B4-BE49-F238E27FC236}">
                    <a16:creationId xmlns:a16="http://schemas.microsoft.com/office/drawing/2014/main" id="{4505533C-D5C2-D71A-B840-81EC52783C0C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25" name="Google Shape;225;p15">
            <a:extLst>
              <a:ext uri="{FF2B5EF4-FFF2-40B4-BE49-F238E27FC236}">
                <a16:creationId xmlns:a16="http://schemas.microsoft.com/office/drawing/2014/main" id="{63DD7986-E930-19BA-BF4F-B5764AD170DD}"/>
              </a:ext>
            </a:extLst>
          </p:cNvPr>
          <p:cNvGrpSpPr/>
          <p:nvPr/>
        </p:nvGrpSpPr>
        <p:grpSpPr>
          <a:xfrm>
            <a:off x="2713178" y="8949950"/>
            <a:ext cx="847888" cy="856040"/>
            <a:chOff x="0" y="-60012"/>
            <a:chExt cx="1130517" cy="1141387"/>
          </a:xfrm>
        </p:grpSpPr>
        <p:grpSp>
          <p:nvGrpSpPr>
            <p:cNvPr id="226" name="Google Shape;226;p15">
              <a:extLst>
                <a:ext uri="{FF2B5EF4-FFF2-40B4-BE49-F238E27FC236}">
                  <a16:creationId xmlns:a16="http://schemas.microsoft.com/office/drawing/2014/main" id="{B78118A4-5A38-FDB5-AA1C-47C5BE8CE033}"/>
                </a:ext>
              </a:extLst>
            </p:cNvPr>
            <p:cNvGrpSpPr/>
            <p:nvPr/>
          </p:nvGrpSpPr>
          <p:grpSpPr>
            <a:xfrm>
              <a:off x="132250" y="164998"/>
              <a:ext cx="998267" cy="916377"/>
              <a:chOff x="0" y="-47625"/>
              <a:chExt cx="812800" cy="746125"/>
            </a:xfrm>
          </p:grpSpPr>
          <p:sp>
            <p:nvSpPr>
              <p:cNvPr id="227" name="Google Shape;227;p15">
                <a:extLst>
                  <a:ext uri="{FF2B5EF4-FFF2-40B4-BE49-F238E27FC236}">
                    <a16:creationId xmlns:a16="http://schemas.microsoft.com/office/drawing/2014/main" id="{4D28F059-00A5-B7AB-0442-51DB71A31E4A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28" name="Google Shape;228;p15">
                <a:extLst>
                  <a:ext uri="{FF2B5EF4-FFF2-40B4-BE49-F238E27FC236}">
                    <a16:creationId xmlns:a16="http://schemas.microsoft.com/office/drawing/2014/main" id="{B8E32697-5C17-82D4-9F79-779CCD6CC9B0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9" name="Google Shape;229;p15">
              <a:extLst>
                <a:ext uri="{FF2B5EF4-FFF2-40B4-BE49-F238E27FC236}">
                  <a16:creationId xmlns:a16="http://schemas.microsoft.com/office/drawing/2014/main" id="{023E1C11-300A-06E2-DA68-F7E218FD30CC}"/>
                </a:ext>
              </a:extLst>
            </p:cNvPr>
            <p:cNvGrpSpPr/>
            <p:nvPr/>
          </p:nvGrpSpPr>
          <p:grpSpPr>
            <a:xfrm>
              <a:off x="0" y="-60012"/>
              <a:ext cx="1024208" cy="940191"/>
              <a:chOff x="0" y="-47625"/>
              <a:chExt cx="812800" cy="746125"/>
            </a:xfrm>
          </p:grpSpPr>
          <p:sp>
            <p:nvSpPr>
              <p:cNvPr id="230" name="Google Shape;230;p15">
                <a:extLst>
                  <a:ext uri="{FF2B5EF4-FFF2-40B4-BE49-F238E27FC236}">
                    <a16:creationId xmlns:a16="http://schemas.microsoft.com/office/drawing/2014/main" id="{F9198D53-AC83-1AD1-8440-7F1F7D36D29F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>
                <a:gsLst>
                  <a:gs pos="0">
                    <a:srgbClr val="0097B2"/>
                  </a:gs>
                  <a:gs pos="100000">
                    <a:srgbClr val="7ED957"/>
                  </a:gs>
                </a:gsLst>
                <a:lin ang="0" scaled="0"/>
              </a:gradFill>
              <a:ln>
                <a:noFill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31" name="Google Shape;231;p15">
                <a:extLst>
                  <a:ext uri="{FF2B5EF4-FFF2-40B4-BE49-F238E27FC236}">
                    <a16:creationId xmlns:a16="http://schemas.microsoft.com/office/drawing/2014/main" id="{60C36A7D-DD0D-2987-36A0-F252206435F4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" name="Google Shape;444;p21">
            <a:extLst>
              <a:ext uri="{FF2B5EF4-FFF2-40B4-BE49-F238E27FC236}">
                <a16:creationId xmlns:a16="http://schemas.microsoft.com/office/drawing/2014/main" id="{F9B34329-0036-070C-ECFD-DE9BFD028E29}"/>
              </a:ext>
            </a:extLst>
          </p:cNvPr>
          <p:cNvSpPr txBox="1"/>
          <p:nvPr/>
        </p:nvSpPr>
        <p:spPr>
          <a:xfrm>
            <a:off x="15826894" y="2511"/>
            <a:ext cx="2969809" cy="1772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i="0" u="none" strike="noStrike" cap="none" dirty="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Root Entry</a:t>
            </a:r>
          </a:p>
        </p:txBody>
      </p:sp>
    </p:spTree>
    <p:extLst>
      <p:ext uri="{BB962C8B-B14F-4D97-AF65-F5344CB8AC3E}">
        <p14:creationId xmlns:p14="http://schemas.microsoft.com/office/powerpoint/2010/main" val="32560300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29B2"/>
        </a:solidFill>
        <a:effectLst/>
      </p:bgPr>
    </p:bg>
    <p:spTree>
      <p:nvGrpSpPr>
        <p:cNvPr id="1" name="Shape 193">
          <a:extLst>
            <a:ext uri="{FF2B5EF4-FFF2-40B4-BE49-F238E27FC236}">
              <a16:creationId xmlns:a16="http://schemas.microsoft.com/office/drawing/2014/main" id="{C3C18EF9-BD13-14BC-C0BE-57F5A020F3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5">
            <a:extLst>
              <a:ext uri="{FF2B5EF4-FFF2-40B4-BE49-F238E27FC236}">
                <a16:creationId xmlns:a16="http://schemas.microsoft.com/office/drawing/2014/main" id="{5896993A-FEDB-B98E-D96C-A169F7B1B63E}"/>
              </a:ext>
            </a:extLst>
          </p:cNvPr>
          <p:cNvSpPr/>
          <p:nvPr/>
        </p:nvSpPr>
        <p:spPr>
          <a:xfrm rot="-3278844">
            <a:off x="-7521576" y="-4684086"/>
            <a:ext cx="14357351" cy="9368172"/>
          </a:xfrm>
          <a:custGeom>
            <a:avLst/>
            <a:gdLst/>
            <a:ahLst/>
            <a:cxnLst/>
            <a:rect l="l" t="t" r="r" b="b"/>
            <a:pathLst>
              <a:path w="14357351" h="9368172" extrusionOk="0">
                <a:moveTo>
                  <a:pt x="0" y="0"/>
                </a:moveTo>
                <a:lnTo>
                  <a:pt x="14357352" y="0"/>
                </a:lnTo>
                <a:lnTo>
                  <a:pt x="14357352" y="9368172"/>
                </a:lnTo>
                <a:lnTo>
                  <a:pt x="0" y="9368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199" name="Google Shape;199;p15">
            <a:extLst>
              <a:ext uri="{FF2B5EF4-FFF2-40B4-BE49-F238E27FC236}">
                <a16:creationId xmlns:a16="http://schemas.microsoft.com/office/drawing/2014/main" id="{C7B3DAAE-3849-5816-BF70-362DFEE3615C}"/>
              </a:ext>
            </a:extLst>
          </p:cNvPr>
          <p:cNvSpPr/>
          <p:nvPr/>
        </p:nvSpPr>
        <p:spPr>
          <a:xfrm rot="7599151">
            <a:off x="12214224" y="4265864"/>
            <a:ext cx="14357351" cy="9368172"/>
          </a:xfrm>
          <a:custGeom>
            <a:avLst/>
            <a:gdLst/>
            <a:ahLst/>
            <a:cxnLst/>
            <a:rect l="l" t="t" r="r" b="b"/>
            <a:pathLst>
              <a:path w="14357351" h="9368172" extrusionOk="0">
                <a:moveTo>
                  <a:pt x="0" y="0"/>
                </a:moveTo>
                <a:lnTo>
                  <a:pt x="14357352" y="0"/>
                </a:lnTo>
                <a:lnTo>
                  <a:pt x="14357352" y="9368172"/>
                </a:lnTo>
                <a:lnTo>
                  <a:pt x="0" y="9368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209" name="Google Shape;209;p15">
            <a:extLst>
              <a:ext uri="{FF2B5EF4-FFF2-40B4-BE49-F238E27FC236}">
                <a16:creationId xmlns:a16="http://schemas.microsoft.com/office/drawing/2014/main" id="{44456A7F-0559-F843-6133-AEA017A53C9B}"/>
              </a:ext>
            </a:extLst>
          </p:cNvPr>
          <p:cNvSpPr/>
          <p:nvPr/>
        </p:nvSpPr>
        <p:spPr>
          <a:xfrm>
            <a:off x="3346508" y="4145197"/>
            <a:ext cx="1443419" cy="1443419"/>
          </a:xfrm>
          <a:custGeom>
            <a:avLst/>
            <a:gdLst/>
            <a:ahLst/>
            <a:cxnLst/>
            <a:rect l="l" t="t" r="r" b="b"/>
            <a:pathLst>
              <a:path w="1443419" h="1443419" extrusionOk="0">
                <a:moveTo>
                  <a:pt x="0" y="0"/>
                </a:moveTo>
                <a:lnTo>
                  <a:pt x="1443420" y="0"/>
                </a:lnTo>
                <a:lnTo>
                  <a:pt x="1443420" y="1443419"/>
                </a:lnTo>
                <a:lnTo>
                  <a:pt x="0" y="144341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216" name="Google Shape;216;p15">
            <a:extLst>
              <a:ext uri="{FF2B5EF4-FFF2-40B4-BE49-F238E27FC236}">
                <a16:creationId xmlns:a16="http://schemas.microsoft.com/office/drawing/2014/main" id="{4CF89E98-63ED-BA12-322F-4C9BA09C5051}"/>
              </a:ext>
            </a:extLst>
          </p:cNvPr>
          <p:cNvSpPr txBox="1"/>
          <p:nvPr/>
        </p:nvSpPr>
        <p:spPr>
          <a:xfrm>
            <a:off x="2461106" y="2503182"/>
            <a:ext cx="13365788" cy="47274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b="1" i="0" u="none" strike="noStrike" cap="none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Sono contenitori logici che permettono di organizzare e strutturare i dati in modo gerarchico. Nel nostro caso abbiamo:</a:t>
            </a:r>
          </a:p>
          <a:p>
            <a:pPr marL="457200" marR="0" lvl="0" indent="-4572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it-IT" sz="32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ou=users: contiene gli utenti.</a:t>
            </a:r>
          </a:p>
          <a:p>
            <a:pPr marL="457200" marR="0" lvl="0" indent="-4572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it-IT" sz="32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ou=groups: contiene i gruppi.</a:t>
            </a:r>
          </a:p>
          <a:p>
            <a:pPr marL="457200" marR="0" lvl="0" indent="-4572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it-IT" sz="3200" b="1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R="0" lvl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r>
              <a:rPr lang="it-IT" sz="32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Quindi possono essere nidificate per creare una struttura gerarchica, consentendo anche di avere delle OU all’interno di altre OU.</a:t>
            </a:r>
          </a:p>
        </p:txBody>
      </p:sp>
      <p:grpSp>
        <p:nvGrpSpPr>
          <p:cNvPr id="218" name="Google Shape;218;p15">
            <a:extLst>
              <a:ext uri="{FF2B5EF4-FFF2-40B4-BE49-F238E27FC236}">
                <a16:creationId xmlns:a16="http://schemas.microsoft.com/office/drawing/2014/main" id="{42BC7ED3-D1A3-F3F5-BE4E-75945996CD69}"/>
              </a:ext>
            </a:extLst>
          </p:cNvPr>
          <p:cNvGrpSpPr/>
          <p:nvPr/>
        </p:nvGrpSpPr>
        <p:grpSpPr>
          <a:xfrm>
            <a:off x="14759510" y="270542"/>
            <a:ext cx="847888" cy="856040"/>
            <a:chOff x="0" y="-60012"/>
            <a:chExt cx="1130517" cy="1141387"/>
          </a:xfrm>
        </p:grpSpPr>
        <p:grpSp>
          <p:nvGrpSpPr>
            <p:cNvPr id="219" name="Google Shape;219;p15">
              <a:extLst>
                <a:ext uri="{FF2B5EF4-FFF2-40B4-BE49-F238E27FC236}">
                  <a16:creationId xmlns:a16="http://schemas.microsoft.com/office/drawing/2014/main" id="{317A2C21-A44C-E4BC-D6E7-ACD5547AEAD2}"/>
                </a:ext>
              </a:extLst>
            </p:cNvPr>
            <p:cNvGrpSpPr/>
            <p:nvPr/>
          </p:nvGrpSpPr>
          <p:grpSpPr>
            <a:xfrm>
              <a:off x="132250" y="164998"/>
              <a:ext cx="998267" cy="916377"/>
              <a:chOff x="0" y="-47625"/>
              <a:chExt cx="812800" cy="746125"/>
            </a:xfrm>
          </p:grpSpPr>
          <p:sp>
            <p:nvSpPr>
              <p:cNvPr id="220" name="Google Shape;220;p15">
                <a:extLst>
                  <a:ext uri="{FF2B5EF4-FFF2-40B4-BE49-F238E27FC236}">
                    <a16:creationId xmlns:a16="http://schemas.microsoft.com/office/drawing/2014/main" id="{A6ADACAB-BEF0-1331-A678-BD9D08C70006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21" name="Google Shape;221;p15">
                <a:extLst>
                  <a:ext uri="{FF2B5EF4-FFF2-40B4-BE49-F238E27FC236}">
                    <a16:creationId xmlns:a16="http://schemas.microsoft.com/office/drawing/2014/main" id="{FDF6B115-2977-5636-B107-D61F623C447A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2" name="Google Shape;222;p15">
              <a:extLst>
                <a:ext uri="{FF2B5EF4-FFF2-40B4-BE49-F238E27FC236}">
                  <a16:creationId xmlns:a16="http://schemas.microsoft.com/office/drawing/2014/main" id="{9C5EB3CA-95A9-2CBA-5A31-583C8219B49A}"/>
                </a:ext>
              </a:extLst>
            </p:cNvPr>
            <p:cNvGrpSpPr/>
            <p:nvPr/>
          </p:nvGrpSpPr>
          <p:grpSpPr>
            <a:xfrm>
              <a:off x="0" y="-60012"/>
              <a:ext cx="1024208" cy="940191"/>
              <a:chOff x="0" y="-47625"/>
              <a:chExt cx="812800" cy="746125"/>
            </a:xfrm>
          </p:grpSpPr>
          <p:sp>
            <p:nvSpPr>
              <p:cNvPr id="223" name="Google Shape;223;p15">
                <a:extLst>
                  <a:ext uri="{FF2B5EF4-FFF2-40B4-BE49-F238E27FC236}">
                    <a16:creationId xmlns:a16="http://schemas.microsoft.com/office/drawing/2014/main" id="{06347FAC-0FEE-A8A0-7CDD-CB015D4CB1E1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>
                <a:gsLst>
                  <a:gs pos="0">
                    <a:srgbClr val="0097B2"/>
                  </a:gs>
                  <a:gs pos="100000">
                    <a:srgbClr val="7ED957"/>
                  </a:gs>
                </a:gsLst>
                <a:lin ang="0" scaled="0"/>
              </a:gradFill>
              <a:ln>
                <a:noFill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24" name="Google Shape;224;p15">
                <a:extLst>
                  <a:ext uri="{FF2B5EF4-FFF2-40B4-BE49-F238E27FC236}">
                    <a16:creationId xmlns:a16="http://schemas.microsoft.com/office/drawing/2014/main" id="{B8A617A7-8F6E-1A4E-557D-AE223E9739CD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25" name="Google Shape;225;p15">
            <a:extLst>
              <a:ext uri="{FF2B5EF4-FFF2-40B4-BE49-F238E27FC236}">
                <a16:creationId xmlns:a16="http://schemas.microsoft.com/office/drawing/2014/main" id="{0698832E-2813-FE35-7315-BE7C647B8ED5}"/>
              </a:ext>
            </a:extLst>
          </p:cNvPr>
          <p:cNvGrpSpPr/>
          <p:nvPr/>
        </p:nvGrpSpPr>
        <p:grpSpPr>
          <a:xfrm>
            <a:off x="2713178" y="8949950"/>
            <a:ext cx="847888" cy="856040"/>
            <a:chOff x="0" y="-60012"/>
            <a:chExt cx="1130517" cy="1141387"/>
          </a:xfrm>
        </p:grpSpPr>
        <p:grpSp>
          <p:nvGrpSpPr>
            <p:cNvPr id="226" name="Google Shape;226;p15">
              <a:extLst>
                <a:ext uri="{FF2B5EF4-FFF2-40B4-BE49-F238E27FC236}">
                  <a16:creationId xmlns:a16="http://schemas.microsoft.com/office/drawing/2014/main" id="{96CD64EB-9837-B3DE-47B0-834E749DFA16}"/>
                </a:ext>
              </a:extLst>
            </p:cNvPr>
            <p:cNvGrpSpPr/>
            <p:nvPr/>
          </p:nvGrpSpPr>
          <p:grpSpPr>
            <a:xfrm>
              <a:off x="132250" y="164998"/>
              <a:ext cx="998267" cy="916377"/>
              <a:chOff x="0" y="-47625"/>
              <a:chExt cx="812800" cy="746125"/>
            </a:xfrm>
          </p:grpSpPr>
          <p:sp>
            <p:nvSpPr>
              <p:cNvPr id="227" name="Google Shape;227;p15">
                <a:extLst>
                  <a:ext uri="{FF2B5EF4-FFF2-40B4-BE49-F238E27FC236}">
                    <a16:creationId xmlns:a16="http://schemas.microsoft.com/office/drawing/2014/main" id="{A9698B7C-E577-72A2-3151-CD5040DAD80C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28" name="Google Shape;228;p15">
                <a:extLst>
                  <a:ext uri="{FF2B5EF4-FFF2-40B4-BE49-F238E27FC236}">
                    <a16:creationId xmlns:a16="http://schemas.microsoft.com/office/drawing/2014/main" id="{85EAB242-649C-B782-37D8-34AB4DDE1CE7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9" name="Google Shape;229;p15">
              <a:extLst>
                <a:ext uri="{FF2B5EF4-FFF2-40B4-BE49-F238E27FC236}">
                  <a16:creationId xmlns:a16="http://schemas.microsoft.com/office/drawing/2014/main" id="{F36112F9-B0EC-4830-46E4-1720306FF2DE}"/>
                </a:ext>
              </a:extLst>
            </p:cNvPr>
            <p:cNvGrpSpPr/>
            <p:nvPr/>
          </p:nvGrpSpPr>
          <p:grpSpPr>
            <a:xfrm>
              <a:off x="0" y="-60012"/>
              <a:ext cx="1024208" cy="940191"/>
              <a:chOff x="0" y="-47625"/>
              <a:chExt cx="812800" cy="746125"/>
            </a:xfrm>
          </p:grpSpPr>
          <p:sp>
            <p:nvSpPr>
              <p:cNvPr id="230" name="Google Shape;230;p15">
                <a:extLst>
                  <a:ext uri="{FF2B5EF4-FFF2-40B4-BE49-F238E27FC236}">
                    <a16:creationId xmlns:a16="http://schemas.microsoft.com/office/drawing/2014/main" id="{3711C7E6-59B6-470E-DC9F-57B0D40A88CE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>
                <a:gsLst>
                  <a:gs pos="0">
                    <a:srgbClr val="0097B2"/>
                  </a:gs>
                  <a:gs pos="100000">
                    <a:srgbClr val="7ED957"/>
                  </a:gs>
                </a:gsLst>
                <a:lin ang="0" scaled="0"/>
              </a:gradFill>
              <a:ln>
                <a:noFill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31" name="Google Shape;231;p15">
                <a:extLst>
                  <a:ext uri="{FF2B5EF4-FFF2-40B4-BE49-F238E27FC236}">
                    <a16:creationId xmlns:a16="http://schemas.microsoft.com/office/drawing/2014/main" id="{526DB691-916A-398A-EEF3-ACD93F1F793A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" name="Google Shape;444;p21">
            <a:extLst>
              <a:ext uri="{FF2B5EF4-FFF2-40B4-BE49-F238E27FC236}">
                <a16:creationId xmlns:a16="http://schemas.microsoft.com/office/drawing/2014/main" id="{DEF5442B-94AE-4932-4020-E89BA7402C6C}"/>
              </a:ext>
            </a:extLst>
          </p:cNvPr>
          <p:cNvSpPr txBox="1"/>
          <p:nvPr/>
        </p:nvSpPr>
        <p:spPr>
          <a:xfrm>
            <a:off x="15964106" y="146086"/>
            <a:ext cx="2969809" cy="1772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i="0" u="none" strike="noStrike" cap="none" dirty="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Org Units</a:t>
            </a:r>
          </a:p>
        </p:txBody>
      </p:sp>
    </p:spTree>
    <p:extLst>
      <p:ext uri="{BB962C8B-B14F-4D97-AF65-F5344CB8AC3E}">
        <p14:creationId xmlns:p14="http://schemas.microsoft.com/office/powerpoint/2010/main" val="33323476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29B2"/>
        </a:solidFill>
        <a:effectLst/>
      </p:bgPr>
    </p:bg>
    <p:spTree>
      <p:nvGrpSpPr>
        <p:cNvPr id="1" name="Shape 193">
          <a:extLst>
            <a:ext uri="{FF2B5EF4-FFF2-40B4-BE49-F238E27FC236}">
              <a16:creationId xmlns:a16="http://schemas.microsoft.com/office/drawing/2014/main" id="{03E89847-8023-142A-82A6-536779F15C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5">
            <a:extLst>
              <a:ext uri="{FF2B5EF4-FFF2-40B4-BE49-F238E27FC236}">
                <a16:creationId xmlns:a16="http://schemas.microsoft.com/office/drawing/2014/main" id="{B0922D95-B4D7-9607-9A54-CC2F04D380FE}"/>
              </a:ext>
            </a:extLst>
          </p:cNvPr>
          <p:cNvSpPr/>
          <p:nvPr/>
        </p:nvSpPr>
        <p:spPr>
          <a:xfrm rot="-3278844">
            <a:off x="-7521576" y="-4684086"/>
            <a:ext cx="14357351" cy="9368172"/>
          </a:xfrm>
          <a:custGeom>
            <a:avLst/>
            <a:gdLst/>
            <a:ahLst/>
            <a:cxnLst/>
            <a:rect l="l" t="t" r="r" b="b"/>
            <a:pathLst>
              <a:path w="14357351" h="9368172" extrusionOk="0">
                <a:moveTo>
                  <a:pt x="0" y="0"/>
                </a:moveTo>
                <a:lnTo>
                  <a:pt x="14357352" y="0"/>
                </a:lnTo>
                <a:lnTo>
                  <a:pt x="14357352" y="9368172"/>
                </a:lnTo>
                <a:lnTo>
                  <a:pt x="0" y="9368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199" name="Google Shape;199;p15">
            <a:extLst>
              <a:ext uri="{FF2B5EF4-FFF2-40B4-BE49-F238E27FC236}">
                <a16:creationId xmlns:a16="http://schemas.microsoft.com/office/drawing/2014/main" id="{2969395B-B9F3-B20F-6D6D-70EA831DB581}"/>
              </a:ext>
            </a:extLst>
          </p:cNvPr>
          <p:cNvSpPr/>
          <p:nvPr/>
        </p:nvSpPr>
        <p:spPr>
          <a:xfrm rot="7599151">
            <a:off x="12214224" y="4265864"/>
            <a:ext cx="14357351" cy="9368172"/>
          </a:xfrm>
          <a:custGeom>
            <a:avLst/>
            <a:gdLst/>
            <a:ahLst/>
            <a:cxnLst/>
            <a:rect l="l" t="t" r="r" b="b"/>
            <a:pathLst>
              <a:path w="14357351" h="9368172" extrusionOk="0">
                <a:moveTo>
                  <a:pt x="0" y="0"/>
                </a:moveTo>
                <a:lnTo>
                  <a:pt x="14357352" y="0"/>
                </a:lnTo>
                <a:lnTo>
                  <a:pt x="14357352" y="9368172"/>
                </a:lnTo>
                <a:lnTo>
                  <a:pt x="0" y="9368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209" name="Google Shape;209;p15">
            <a:extLst>
              <a:ext uri="{FF2B5EF4-FFF2-40B4-BE49-F238E27FC236}">
                <a16:creationId xmlns:a16="http://schemas.microsoft.com/office/drawing/2014/main" id="{1F156B54-1DB4-B5A7-4377-96866F09BDE6}"/>
              </a:ext>
            </a:extLst>
          </p:cNvPr>
          <p:cNvSpPr/>
          <p:nvPr/>
        </p:nvSpPr>
        <p:spPr>
          <a:xfrm>
            <a:off x="3346508" y="4145197"/>
            <a:ext cx="1443419" cy="1443419"/>
          </a:xfrm>
          <a:custGeom>
            <a:avLst/>
            <a:gdLst/>
            <a:ahLst/>
            <a:cxnLst/>
            <a:rect l="l" t="t" r="r" b="b"/>
            <a:pathLst>
              <a:path w="1443419" h="1443419" extrusionOk="0">
                <a:moveTo>
                  <a:pt x="0" y="0"/>
                </a:moveTo>
                <a:lnTo>
                  <a:pt x="1443420" y="0"/>
                </a:lnTo>
                <a:lnTo>
                  <a:pt x="1443420" y="1443419"/>
                </a:lnTo>
                <a:lnTo>
                  <a:pt x="0" y="144341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216" name="Google Shape;216;p15">
            <a:extLst>
              <a:ext uri="{FF2B5EF4-FFF2-40B4-BE49-F238E27FC236}">
                <a16:creationId xmlns:a16="http://schemas.microsoft.com/office/drawing/2014/main" id="{8D6DC258-CF4F-7053-9C06-C75117210845}"/>
              </a:ext>
            </a:extLst>
          </p:cNvPr>
          <p:cNvSpPr txBox="1"/>
          <p:nvPr/>
        </p:nvSpPr>
        <p:spPr>
          <a:xfrm>
            <a:off x="2461106" y="2503182"/>
            <a:ext cx="13365788" cy="47274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b="1" i="0" u="none" strike="noStrike" cap="none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Ogni utente è definito con un DN unico (</a:t>
            </a:r>
            <a:r>
              <a:rPr lang="it-IT" sz="3200" b="1" i="0" u="none" strike="noStrike" cap="none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uid</a:t>
            </a:r>
            <a:r>
              <a:rPr lang="it-IT" sz="3200" b="1" i="0" u="none" strike="noStrike" cap="none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), che li identifica all'interno dell'unità organizzativa "users". Ogni utente ha attributi come il nome, cognome, </a:t>
            </a:r>
            <a:r>
              <a:rPr lang="it-IT" sz="3200" b="1" i="0" u="none" strike="noStrike" cap="none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uid</a:t>
            </a:r>
            <a:r>
              <a:rPr lang="it-IT" sz="3200" b="1" i="0" u="none" strike="noStrike" cap="none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e una password cifrata.</a:t>
            </a: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it-IT" sz="3200" b="1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L’</a:t>
            </a:r>
            <a:r>
              <a:rPr lang="it-IT" sz="3200" b="1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objectClass</a:t>
            </a:r>
            <a:r>
              <a:rPr lang="it-IT" sz="32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specifica che si tratta di un oggetto di tipo:</a:t>
            </a:r>
          </a:p>
          <a:p>
            <a:pPr marL="457200" marR="0" lvl="0" indent="-4572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it-IT" sz="32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"</a:t>
            </a:r>
            <a:r>
              <a:rPr lang="it-IT" sz="3200" b="1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person</a:t>
            </a:r>
            <a:r>
              <a:rPr lang="it-IT" sz="32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" (persona)</a:t>
            </a:r>
          </a:p>
          <a:p>
            <a:pPr marL="457200" marR="0" lvl="0" indent="-4572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it-IT" sz="32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"</a:t>
            </a:r>
            <a:r>
              <a:rPr lang="it-IT" sz="3200" b="1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organizationalPerson</a:t>
            </a:r>
            <a:r>
              <a:rPr lang="it-IT" sz="32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" (persona organizzativa)</a:t>
            </a:r>
          </a:p>
          <a:p>
            <a:pPr marL="457200" marR="0" lvl="0" indent="-4572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it-IT" sz="32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"</a:t>
            </a:r>
            <a:r>
              <a:rPr lang="it-IT" sz="3200" b="1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inetOrgPerson</a:t>
            </a:r>
            <a:r>
              <a:rPr lang="it-IT" sz="32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" (persona in un contesto internet).</a:t>
            </a:r>
          </a:p>
        </p:txBody>
      </p:sp>
      <p:grpSp>
        <p:nvGrpSpPr>
          <p:cNvPr id="218" name="Google Shape;218;p15">
            <a:extLst>
              <a:ext uri="{FF2B5EF4-FFF2-40B4-BE49-F238E27FC236}">
                <a16:creationId xmlns:a16="http://schemas.microsoft.com/office/drawing/2014/main" id="{7D25796A-7BCE-728C-4804-CDCD9D1C766E}"/>
              </a:ext>
            </a:extLst>
          </p:cNvPr>
          <p:cNvGrpSpPr/>
          <p:nvPr/>
        </p:nvGrpSpPr>
        <p:grpSpPr>
          <a:xfrm>
            <a:off x="14759510" y="270542"/>
            <a:ext cx="847888" cy="856040"/>
            <a:chOff x="0" y="-60012"/>
            <a:chExt cx="1130517" cy="1141387"/>
          </a:xfrm>
        </p:grpSpPr>
        <p:grpSp>
          <p:nvGrpSpPr>
            <p:cNvPr id="219" name="Google Shape;219;p15">
              <a:extLst>
                <a:ext uri="{FF2B5EF4-FFF2-40B4-BE49-F238E27FC236}">
                  <a16:creationId xmlns:a16="http://schemas.microsoft.com/office/drawing/2014/main" id="{0C9D04B7-6236-0F31-B936-19DDC8C7C8F7}"/>
                </a:ext>
              </a:extLst>
            </p:cNvPr>
            <p:cNvGrpSpPr/>
            <p:nvPr/>
          </p:nvGrpSpPr>
          <p:grpSpPr>
            <a:xfrm>
              <a:off x="132250" y="164998"/>
              <a:ext cx="998267" cy="916377"/>
              <a:chOff x="0" y="-47625"/>
              <a:chExt cx="812800" cy="746125"/>
            </a:xfrm>
          </p:grpSpPr>
          <p:sp>
            <p:nvSpPr>
              <p:cNvPr id="220" name="Google Shape;220;p15">
                <a:extLst>
                  <a:ext uri="{FF2B5EF4-FFF2-40B4-BE49-F238E27FC236}">
                    <a16:creationId xmlns:a16="http://schemas.microsoft.com/office/drawing/2014/main" id="{AFF569EE-977E-863C-9BE9-88C270752FCF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21" name="Google Shape;221;p15">
                <a:extLst>
                  <a:ext uri="{FF2B5EF4-FFF2-40B4-BE49-F238E27FC236}">
                    <a16:creationId xmlns:a16="http://schemas.microsoft.com/office/drawing/2014/main" id="{C6504A4A-402F-B186-48BF-F5038992F6D2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2" name="Google Shape;222;p15">
              <a:extLst>
                <a:ext uri="{FF2B5EF4-FFF2-40B4-BE49-F238E27FC236}">
                  <a16:creationId xmlns:a16="http://schemas.microsoft.com/office/drawing/2014/main" id="{5E456F0E-D282-649C-9790-98D2AB791774}"/>
                </a:ext>
              </a:extLst>
            </p:cNvPr>
            <p:cNvGrpSpPr/>
            <p:nvPr/>
          </p:nvGrpSpPr>
          <p:grpSpPr>
            <a:xfrm>
              <a:off x="0" y="-60012"/>
              <a:ext cx="1024208" cy="940191"/>
              <a:chOff x="0" y="-47625"/>
              <a:chExt cx="812800" cy="746125"/>
            </a:xfrm>
          </p:grpSpPr>
          <p:sp>
            <p:nvSpPr>
              <p:cNvPr id="223" name="Google Shape;223;p15">
                <a:extLst>
                  <a:ext uri="{FF2B5EF4-FFF2-40B4-BE49-F238E27FC236}">
                    <a16:creationId xmlns:a16="http://schemas.microsoft.com/office/drawing/2014/main" id="{9AFBF8CE-E691-AF83-6C46-B1A84D3D94F1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>
                <a:gsLst>
                  <a:gs pos="0">
                    <a:srgbClr val="0097B2"/>
                  </a:gs>
                  <a:gs pos="100000">
                    <a:srgbClr val="7ED957"/>
                  </a:gs>
                </a:gsLst>
                <a:lin ang="0" scaled="0"/>
              </a:gradFill>
              <a:ln>
                <a:noFill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24" name="Google Shape;224;p15">
                <a:extLst>
                  <a:ext uri="{FF2B5EF4-FFF2-40B4-BE49-F238E27FC236}">
                    <a16:creationId xmlns:a16="http://schemas.microsoft.com/office/drawing/2014/main" id="{BDE50331-AA83-9FFF-903F-45E5A6EAA4DE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25" name="Google Shape;225;p15">
            <a:extLst>
              <a:ext uri="{FF2B5EF4-FFF2-40B4-BE49-F238E27FC236}">
                <a16:creationId xmlns:a16="http://schemas.microsoft.com/office/drawing/2014/main" id="{4C341ACB-D7F3-842C-4036-BBFBAE9D15AD}"/>
              </a:ext>
            </a:extLst>
          </p:cNvPr>
          <p:cNvGrpSpPr/>
          <p:nvPr/>
        </p:nvGrpSpPr>
        <p:grpSpPr>
          <a:xfrm>
            <a:off x="2713178" y="8949950"/>
            <a:ext cx="847888" cy="856040"/>
            <a:chOff x="0" y="-60012"/>
            <a:chExt cx="1130517" cy="1141387"/>
          </a:xfrm>
        </p:grpSpPr>
        <p:grpSp>
          <p:nvGrpSpPr>
            <p:cNvPr id="226" name="Google Shape;226;p15">
              <a:extLst>
                <a:ext uri="{FF2B5EF4-FFF2-40B4-BE49-F238E27FC236}">
                  <a16:creationId xmlns:a16="http://schemas.microsoft.com/office/drawing/2014/main" id="{35678DC6-C09E-F49C-4C4A-9EA17B659020}"/>
                </a:ext>
              </a:extLst>
            </p:cNvPr>
            <p:cNvGrpSpPr/>
            <p:nvPr/>
          </p:nvGrpSpPr>
          <p:grpSpPr>
            <a:xfrm>
              <a:off x="132250" y="164998"/>
              <a:ext cx="998267" cy="916377"/>
              <a:chOff x="0" y="-47625"/>
              <a:chExt cx="812800" cy="746125"/>
            </a:xfrm>
          </p:grpSpPr>
          <p:sp>
            <p:nvSpPr>
              <p:cNvPr id="227" name="Google Shape;227;p15">
                <a:extLst>
                  <a:ext uri="{FF2B5EF4-FFF2-40B4-BE49-F238E27FC236}">
                    <a16:creationId xmlns:a16="http://schemas.microsoft.com/office/drawing/2014/main" id="{77BE34C4-724D-16E3-E2EA-CCE0CB8117C8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28" name="Google Shape;228;p15">
                <a:extLst>
                  <a:ext uri="{FF2B5EF4-FFF2-40B4-BE49-F238E27FC236}">
                    <a16:creationId xmlns:a16="http://schemas.microsoft.com/office/drawing/2014/main" id="{2DA2C592-934D-C295-7C4F-65B55814F32B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9" name="Google Shape;229;p15">
              <a:extLst>
                <a:ext uri="{FF2B5EF4-FFF2-40B4-BE49-F238E27FC236}">
                  <a16:creationId xmlns:a16="http://schemas.microsoft.com/office/drawing/2014/main" id="{379B3B04-20A7-D4E1-D447-753D2FB4AF06}"/>
                </a:ext>
              </a:extLst>
            </p:cNvPr>
            <p:cNvGrpSpPr/>
            <p:nvPr/>
          </p:nvGrpSpPr>
          <p:grpSpPr>
            <a:xfrm>
              <a:off x="0" y="-60012"/>
              <a:ext cx="1024208" cy="940191"/>
              <a:chOff x="0" y="-47625"/>
              <a:chExt cx="812800" cy="746125"/>
            </a:xfrm>
          </p:grpSpPr>
          <p:sp>
            <p:nvSpPr>
              <p:cNvPr id="230" name="Google Shape;230;p15">
                <a:extLst>
                  <a:ext uri="{FF2B5EF4-FFF2-40B4-BE49-F238E27FC236}">
                    <a16:creationId xmlns:a16="http://schemas.microsoft.com/office/drawing/2014/main" id="{4E8D1DEF-E6BA-CA15-ABFA-516E4A10EF33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>
                <a:gsLst>
                  <a:gs pos="0">
                    <a:srgbClr val="0097B2"/>
                  </a:gs>
                  <a:gs pos="100000">
                    <a:srgbClr val="7ED957"/>
                  </a:gs>
                </a:gsLst>
                <a:lin ang="0" scaled="0"/>
              </a:gradFill>
              <a:ln>
                <a:noFill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31" name="Google Shape;231;p15">
                <a:extLst>
                  <a:ext uri="{FF2B5EF4-FFF2-40B4-BE49-F238E27FC236}">
                    <a16:creationId xmlns:a16="http://schemas.microsoft.com/office/drawing/2014/main" id="{C793EBDD-B573-C1D4-207F-1AE3197CE448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" name="Google Shape;444;p21">
            <a:extLst>
              <a:ext uri="{FF2B5EF4-FFF2-40B4-BE49-F238E27FC236}">
                <a16:creationId xmlns:a16="http://schemas.microsoft.com/office/drawing/2014/main" id="{E79DF1BD-28EF-3372-CBF1-3B70A9ADC196}"/>
              </a:ext>
            </a:extLst>
          </p:cNvPr>
          <p:cNvSpPr txBox="1"/>
          <p:nvPr/>
        </p:nvSpPr>
        <p:spPr>
          <a:xfrm>
            <a:off x="15967758" y="315551"/>
            <a:ext cx="2969809" cy="886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i="0" u="none" strike="noStrike" cap="none" dirty="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Users</a:t>
            </a:r>
          </a:p>
        </p:txBody>
      </p:sp>
    </p:spTree>
    <p:extLst>
      <p:ext uri="{BB962C8B-B14F-4D97-AF65-F5344CB8AC3E}">
        <p14:creationId xmlns:p14="http://schemas.microsoft.com/office/powerpoint/2010/main" val="39840249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29B2"/>
        </a:solidFill>
        <a:effectLst/>
      </p:bgPr>
    </p:bg>
    <p:spTree>
      <p:nvGrpSpPr>
        <p:cNvPr id="1" name="Shape 193">
          <a:extLst>
            <a:ext uri="{FF2B5EF4-FFF2-40B4-BE49-F238E27FC236}">
              <a16:creationId xmlns:a16="http://schemas.microsoft.com/office/drawing/2014/main" id="{F16DE170-683C-BA78-8229-5C4A1E7E8B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5">
            <a:extLst>
              <a:ext uri="{FF2B5EF4-FFF2-40B4-BE49-F238E27FC236}">
                <a16:creationId xmlns:a16="http://schemas.microsoft.com/office/drawing/2014/main" id="{CDD5A87A-B0D2-DF17-9028-5ACEF7804A77}"/>
              </a:ext>
            </a:extLst>
          </p:cNvPr>
          <p:cNvSpPr/>
          <p:nvPr/>
        </p:nvSpPr>
        <p:spPr>
          <a:xfrm rot="-3278844">
            <a:off x="-7521576" y="-4684086"/>
            <a:ext cx="14357351" cy="9368172"/>
          </a:xfrm>
          <a:custGeom>
            <a:avLst/>
            <a:gdLst/>
            <a:ahLst/>
            <a:cxnLst/>
            <a:rect l="l" t="t" r="r" b="b"/>
            <a:pathLst>
              <a:path w="14357351" h="9368172" extrusionOk="0">
                <a:moveTo>
                  <a:pt x="0" y="0"/>
                </a:moveTo>
                <a:lnTo>
                  <a:pt x="14357352" y="0"/>
                </a:lnTo>
                <a:lnTo>
                  <a:pt x="14357352" y="9368172"/>
                </a:lnTo>
                <a:lnTo>
                  <a:pt x="0" y="9368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199" name="Google Shape;199;p15">
            <a:extLst>
              <a:ext uri="{FF2B5EF4-FFF2-40B4-BE49-F238E27FC236}">
                <a16:creationId xmlns:a16="http://schemas.microsoft.com/office/drawing/2014/main" id="{1D953B8E-0668-4AF8-3812-E4B50452AD9E}"/>
              </a:ext>
            </a:extLst>
          </p:cNvPr>
          <p:cNvSpPr/>
          <p:nvPr/>
        </p:nvSpPr>
        <p:spPr>
          <a:xfrm rot="7599151">
            <a:off x="12214224" y="4265864"/>
            <a:ext cx="14357351" cy="9368172"/>
          </a:xfrm>
          <a:custGeom>
            <a:avLst/>
            <a:gdLst/>
            <a:ahLst/>
            <a:cxnLst/>
            <a:rect l="l" t="t" r="r" b="b"/>
            <a:pathLst>
              <a:path w="14357351" h="9368172" extrusionOk="0">
                <a:moveTo>
                  <a:pt x="0" y="0"/>
                </a:moveTo>
                <a:lnTo>
                  <a:pt x="14357352" y="0"/>
                </a:lnTo>
                <a:lnTo>
                  <a:pt x="14357352" y="9368172"/>
                </a:lnTo>
                <a:lnTo>
                  <a:pt x="0" y="9368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209" name="Google Shape;209;p15">
            <a:extLst>
              <a:ext uri="{FF2B5EF4-FFF2-40B4-BE49-F238E27FC236}">
                <a16:creationId xmlns:a16="http://schemas.microsoft.com/office/drawing/2014/main" id="{CE79D677-0C71-5D7F-8C96-072864A87BFB}"/>
              </a:ext>
            </a:extLst>
          </p:cNvPr>
          <p:cNvSpPr/>
          <p:nvPr/>
        </p:nvSpPr>
        <p:spPr>
          <a:xfrm>
            <a:off x="3346508" y="4145197"/>
            <a:ext cx="1443419" cy="1443419"/>
          </a:xfrm>
          <a:custGeom>
            <a:avLst/>
            <a:gdLst/>
            <a:ahLst/>
            <a:cxnLst/>
            <a:rect l="l" t="t" r="r" b="b"/>
            <a:pathLst>
              <a:path w="1443419" h="1443419" extrusionOk="0">
                <a:moveTo>
                  <a:pt x="0" y="0"/>
                </a:moveTo>
                <a:lnTo>
                  <a:pt x="1443420" y="0"/>
                </a:lnTo>
                <a:lnTo>
                  <a:pt x="1443420" y="1443419"/>
                </a:lnTo>
                <a:lnTo>
                  <a:pt x="0" y="144341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216" name="Google Shape;216;p15">
            <a:extLst>
              <a:ext uri="{FF2B5EF4-FFF2-40B4-BE49-F238E27FC236}">
                <a16:creationId xmlns:a16="http://schemas.microsoft.com/office/drawing/2014/main" id="{1212DE38-9B6B-82E8-B394-1E27E13CD49A}"/>
              </a:ext>
            </a:extLst>
          </p:cNvPr>
          <p:cNvSpPr txBox="1"/>
          <p:nvPr/>
        </p:nvSpPr>
        <p:spPr>
          <a:xfrm>
            <a:off x="2461106" y="2779776"/>
            <a:ext cx="13365788" cy="47274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b="1" i="0" u="none" strike="noStrike" cap="none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 gruppi vengono creati nell'unità organizzativa "groups". Ogni gruppo contiene una lista di membri, che sono utenti specificati tramite i loro UID.</a:t>
            </a: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it-IT" sz="3200" b="1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Nel nostro caso sono stati distinti 3 gruppi:</a:t>
            </a:r>
          </a:p>
          <a:p>
            <a:pPr marL="457200" marR="0" lvl="0" indent="-4572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it-IT" sz="32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Admin</a:t>
            </a:r>
          </a:p>
          <a:p>
            <a:pPr marL="457200" marR="0" lvl="0" indent="-4572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it-IT" sz="32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Manager</a:t>
            </a:r>
          </a:p>
          <a:p>
            <a:pPr marL="457200" marR="0" lvl="0" indent="-4572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it-IT" sz="32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Standard User</a:t>
            </a:r>
          </a:p>
        </p:txBody>
      </p:sp>
      <p:grpSp>
        <p:nvGrpSpPr>
          <p:cNvPr id="218" name="Google Shape;218;p15">
            <a:extLst>
              <a:ext uri="{FF2B5EF4-FFF2-40B4-BE49-F238E27FC236}">
                <a16:creationId xmlns:a16="http://schemas.microsoft.com/office/drawing/2014/main" id="{B805B485-C47B-4157-321D-D52A79D1D5DC}"/>
              </a:ext>
            </a:extLst>
          </p:cNvPr>
          <p:cNvGrpSpPr/>
          <p:nvPr/>
        </p:nvGrpSpPr>
        <p:grpSpPr>
          <a:xfrm>
            <a:off x="14759510" y="270542"/>
            <a:ext cx="847888" cy="856040"/>
            <a:chOff x="0" y="-60012"/>
            <a:chExt cx="1130517" cy="1141387"/>
          </a:xfrm>
        </p:grpSpPr>
        <p:grpSp>
          <p:nvGrpSpPr>
            <p:cNvPr id="219" name="Google Shape;219;p15">
              <a:extLst>
                <a:ext uri="{FF2B5EF4-FFF2-40B4-BE49-F238E27FC236}">
                  <a16:creationId xmlns:a16="http://schemas.microsoft.com/office/drawing/2014/main" id="{7EEAD711-302B-A355-55AA-5135A10C0480}"/>
                </a:ext>
              </a:extLst>
            </p:cNvPr>
            <p:cNvGrpSpPr/>
            <p:nvPr/>
          </p:nvGrpSpPr>
          <p:grpSpPr>
            <a:xfrm>
              <a:off x="132250" y="164998"/>
              <a:ext cx="998267" cy="916377"/>
              <a:chOff x="0" y="-47625"/>
              <a:chExt cx="812800" cy="746125"/>
            </a:xfrm>
          </p:grpSpPr>
          <p:sp>
            <p:nvSpPr>
              <p:cNvPr id="220" name="Google Shape;220;p15">
                <a:extLst>
                  <a:ext uri="{FF2B5EF4-FFF2-40B4-BE49-F238E27FC236}">
                    <a16:creationId xmlns:a16="http://schemas.microsoft.com/office/drawing/2014/main" id="{1177F4C8-355E-4F99-E651-05675BFAC64F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21" name="Google Shape;221;p15">
                <a:extLst>
                  <a:ext uri="{FF2B5EF4-FFF2-40B4-BE49-F238E27FC236}">
                    <a16:creationId xmlns:a16="http://schemas.microsoft.com/office/drawing/2014/main" id="{A28D1354-5057-4F3F-76AE-6826C48B8815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2" name="Google Shape;222;p15">
              <a:extLst>
                <a:ext uri="{FF2B5EF4-FFF2-40B4-BE49-F238E27FC236}">
                  <a16:creationId xmlns:a16="http://schemas.microsoft.com/office/drawing/2014/main" id="{9C4AEE3F-A81D-2328-4275-93437319157D}"/>
                </a:ext>
              </a:extLst>
            </p:cNvPr>
            <p:cNvGrpSpPr/>
            <p:nvPr/>
          </p:nvGrpSpPr>
          <p:grpSpPr>
            <a:xfrm>
              <a:off x="0" y="-60012"/>
              <a:ext cx="1024208" cy="940191"/>
              <a:chOff x="0" y="-47625"/>
              <a:chExt cx="812800" cy="746125"/>
            </a:xfrm>
          </p:grpSpPr>
          <p:sp>
            <p:nvSpPr>
              <p:cNvPr id="223" name="Google Shape;223;p15">
                <a:extLst>
                  <a:ext uri="{FF2B5EF4-FFF2-40B4-BE49-F238E27FC236}">
                    <a16:creationId xmlns:a16="http://schemas.microsoft.com/office/drawing/2014/main" id="{E1963CCB-DED7-305D-8FA7-480DFE610AB8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>
                <a:gsLst>
                  <a:gs pos="0">
                    <a:srgbClr val="0097B2"/>
                  </a:gs>
                  <a:gs pos="100000">
                    <a:srgbClr val="7ED957"/>
                  </a:gs>
                </a:gsLst>
                <a:lin ang="0" scaled="0"/>
              </a:gradFill>
              <a:ln>
                <a:noFill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24" name="Google Shape;224;p15">
                <a:extLst>
                  <a:ext uri="{FF2B5EF4-FFF2-40B4-BE49-F238E27FC236}">
                    <a16:creationId xmlns:a16="http://schemas.microsoft.com/office/drawing/2014/main" id="{745AFB59-EFFF-58C1-B611-3C415EC77E3A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25" name="Google Shape;225;p15">
            <a:extLst>
              <a:ext uri="{FF2B5EF4-FFF2-40B4-BE49-F238E27FC236}">
                <a16:creationId xmlns:a16="http://schemas.microsoft.com/office/drawing/2014/main" id="{B2CD8959-FD73-9B8B-433C-EDC4D77E5000}"/>
              </a:ext>
            </a:extLst>
          </p:cNvPr>
          <p:cNvGrpSpPr/>
          <p:nvPr/>
        </p:nvGrpSpPr>
        <p:grpSpPr>
          <a:xfrm>
            <a:off x="2713178" y="8949950"/>
            <a:ext cx="847888" cy="856040"/>
            <a:chOff x="0" y="-60012"/>
            <a:chExt cx="1130517" cy="1141387"/>
          </a:xfrm>
        </p:grpSpPr>
        <p:grpSp>
          <p:nvGrpSpPr>
            <p:cNvPr id="226" name="Google Shape;226;p15">
              <a:extLst>
                <a:ext uri="{FF2B5EF4-FFF2-40B4-BE49-F238E27FC236}">
                  <a16:creationId xmlns:a16="http://schemas.microsoft.com/office/drawing/2014/main" id="{CE20E0E1-937E-3A94-D1E1-C8DEDCAD4CAD}"/>
                </a:ext>
              </a:extLst>
            </p:cNvPr>
            <p:cNvGrpSpPr/>
            <p:nvPr/>
          </p:nvGrpSpPr>
          <p:grpSpPr>
            <a:xfrm>
              <a:off x="132250" y="164998"/>
              <a:ext cx="998267" cy="916377"/>
              <a:chOff x="0" y="-47625"/>
              <a:chExt cx="812800" cy="746125"/>
            </a:xfrm>
          </p:grpSpPr>
          <p:sp>
            <p:nvSpPr>
              <p:cNvPr id="227" name="Google Shape;227;p15">
                <a:extLst>
                  <a:ext uri="{FF2B5EF4-FFF2-40B4-BE49-F238E27FC236}">
                    <a16:creationId xmlns:a16="http://schemas.microsoft.com/office/drawing/2014/main" id="{C7562528-03EE-7C37-C793-2DFABFA03950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28" name="Google Shape;228;p15">
                <a:extLst>
                  <a:ext uri="{FF2B5EF4-FFF2-40B4-BE49-F238E27FC236}">
                    <a16:creationId xmlns:a16="http://schemas.microsoft.com/office/drawing/2014/main" id="{0DE0F998-0DA8-F9D6-CCFA-3B56FE394FEB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9" name="Google Shape;229;p15">
              <a:extLst>
                <a:ext uri="{FF2B5EF4-FFF2-40B4-BE49-F238E27FC236}">
                  <a16:creationId xmlns:a16="http://schemas.microsoft.com/office/drawing/2014/main" id="{8A028E1B-BFDB-78E6-243E-89269DAC82AC}"/>
                </a:ext>
              </a:extLst>
            </p:cNvPr>
            <p:cNvGrpSpPr/>
            <p:nvPr/>
          </p:nvGrpSpPr>
          <p:grpSpPr>
            <a:xfrm>
              <a:off x="0" y="-60012"/>
              <a:ext cx="1024208" cy="940191"/>
              <a:chOff x="0" y="-47625"/>
              <a:chExt cx="812800" cy="746125"/>
            </a:xfrm>
          </p:grpSpPr>
          <p:sp>
            <p:nvSpPr>
              <p:cNvPr id="230" name="Google Shape;230;p15">
                <a:extLst>
                  <a:ext uri="{FF2B5EF4-FFF2-40B4-BE49-F238E27FC236}">
                    <a16:creationId xmlns:a16="http://schemas.microsoft.com/office/drawing/2014/main" id="{AF798BD2-1C48-AA70-B049-1565486BEBC9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>
                <a:gsLst>
                  <a:gs pos="0">
                    <a:srgbClr val="0097B2"/>
                  </a:gs>
                  <a:gs pos="100000">
                    <a:srgbClr val="7ED957"/>
                  </a:gs>
                </a:gsLst>
                <a:lin ang="0" scaled="0"/>
              </a:gradFill>
              <a:ln>
                <a:noFill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31" name="Google Shape;231;p15">
                <a:extLst>
                  <a:ext uri="{FF2B5EF4-FFF2-40B4-BE49-F238E27FC236}">
                    <a16:creationId xmlns:a16="http://schemas.microsoft.com/office/drawing/2014/main" id="{320DC80A-575E-9D8D-4EB2-67E226A9D29B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" name="Google Shape;444;p21">
            <a:extLst>
              <a:ext uri="{FF2B5EF4-FFF2-40B4-BE49-F238E27FC236}">
                <a16:creationId xmlns:a16="http://schemas.microsoft.com/office/drawing/2014/main" id="{C6D0B5AA-FD69-40F9-D841-32A566AAA747}"/>
              </a:ext>
            </a:extLst>
          </p:cNvPr>
          <p:cNvSpPr txBox="1"/>
          <p:nvPr/>
        </p:nvSpPr>
        <p:spPr>
          <a:xfrm>
            <a:off x="15826894" y="315551"/>
            <a:ext cx="2969809" cy="886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i="0" u="none" strike="noStrike" cap="none" dirty="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Groups</a:t>
            </a:r>
          </a:p>
        </p:txBody>
      </p:sp>
    </p:spTree>
    <p:extLst>
      <p:ext uri="{BB962C8B-B14F-4D97-AF65-F5344CB8AC3E}">
        <p14:creationId xmlns:p14="http://schemas.microsoft.com/office/powerpoint/2010/main" val="9128159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29B2"/>
        </a:solidFill>
        <a:effectLst/>
      </p:bgPr>
    </p:bg>
    <p:spTree>
      <p:nvGrpSpPr>
        <p:cNvPr id="1" name="Shape 193">
          <a:extLst>
            <a:ext uri="{FF2B5EF4-FFF2-40B4-BE49-F238E27FC236}">
              <a16:creationId xmlns:a16="http://schemas.microsoft.com/office/drawing/2014/main" id="{BA79E196-8FCD-E368-212D-C9EE3C5F77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5">
            <a:extLst>
              <a:ext uri="{FF2B5EF4-FFF2-40B4-BE49-F238E27FC236}">
                <a16:creationId xmlns:a16="http://schemas.microsoft.com/office/drawing/2014/main" id="{70B83047-4539-56EE-5ABC-978898BF5DBE}"/>
              </a:ext>
            </a:extLst>
          </p:cNvPr>
          <p:cNvSpPr/>
          <p:nvPr/>
        </p:nvSpPr>
        <p:spPr>
          <a:xfrm rot="-3278844">
            <a:off x="-7521576" y="-4684086"/>
            <a:ext cx="14357351" cy="9368172"/>
          </a:xfrm>
          <a:custGeom>
            <a:avLst/>
            <a:gdLst/>
            <a:ahLst/>
            <a:cxnLst/>
            <a:rect l="l" t="t" r="r" b="b"/>
            <a:pathLst>
              <a:path w="14357351" h="9368172" extrusionOk="0">
                <a:moveTo>
                  <a:pt x="0" y="0"/>
                </a:moveTo>
                <a:lnTo>
                  <a:pt x="14357352" y="0"/>
                </a:lnTo>
                <a:lnTo>
                  <a:pt x="14357352" y="9368172"/>
                </a:lnTo>
                <a:lnTo>
                  <a:pt x="0" y="9368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199" name="Google Shape;199;p15">
            <a:extLst>
              <a:ext uri="{FF2B5EF4-FFF2-40B4-BE49-F238E27FC236}">
                <a16:creationId xmlns:a16="http://schemas.microsoft.com/office/drawing/2014/main" id="{64814DF7-0290-3170-955D-1A400619E4F3}"/>
              </a:ext>
            </a:extLst>
          </p:cNvPr>
          <p:cNvSpPr/>
          <p:nvPr/>
        </p:nvSpPr>
        <p:spPr>
          <a:xfrm rot="7599151">
            <a:off x="12214224" y="4265864"/>
            <a:ext cx="14357351" cy="9368172"/>
          </a:xfrm>
          <a:custGeom>
            <a:avLst/>
            <a:gdLst/>
            <a:ahLst/>
            <a:cxnLst/>
            <a:rect l="l" t="t" r="r" b="b"/>
            <a:pathLst>
              <a:path w="14357351" h="9368172" extrusionOk="0">
                <a:moveTo>
                  <a:pt x="0" y="0"/>
                </a:moveTo>
                <a:lnTo>
                  <a:pt x="14357352" y="0"/>
                </a:lnTo>
                <a:lnTo>
                  <a:pt x="14357352" y="9368172"/>
                </a:lnTo>
                <a:lnTo>
                  <a:pt x="0" y="9368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209" name="Google Shape;209;p15">
            <a:extLst>
              <a:ext uri="{FF2B5EF4-FFF2-40B4-BE49-F238E27FC236}">
                <a16:creationId xmlns:a16="http://schemas.microsoft.com/office/drawing/2014/main" id="{14247AD4-3ECF-2BCB-718C-D69A84AB3CDC}"/>
              </a:ext>
            </a:extLst>
          </p:cNvPr>
          <p:cNvSpPr/>
          <p:nvPr/>
        </p:nvSpPr>
        <p:spPr>
          <a:xfrm>
            <a:off x="3346508" y="4145197"/>
            <a:ext cx="1443419" cy="1443419"/>
          </a:xfrm>
          <a:custGeom>
            <a:avLst/>
            <a:gdLst/>
            <a:ahLst/>
            <a:cxnLst/>
            <a:rect l="l" t="t" r="r" b="b"/>
            <a:pathLst>
              <a:path w="1443419" h="1443419" extrusionOk="0">
                <a:moveTo>
                  <a:pt x="0" y="0"/>
                </a:moveTo>
                <a:lnTo>
                  <a:pt x="1443420" y="0"/>
                </a:lnTo>
                <a:lnTo>
                  <a:pt x="1443420" y="1443419"/>
                </a:lnTo>
                <a:lnTo>
                  <a:pt x="0" y="144341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216" name="Google Shape;216;p15">
            <a:extLst>
              <a:ext uri="{FF2B5EF4-FFF2-40B4-BE49-F238E27FC236}">
                <a16:creationId xmlns:a16="http://schemas.microsoft.com/office/drawing/2014/main" id="{67E5A981-E952-24FA-9D4D-0C5BD043294E}"/>
              </a:ext>
            </a:extLst>
          </p:cNvPr>
          <p:cNvSpPr txBox="1"/>
          <p:nvPr/>
        </p:nvSpPr>
        <p:spPr>
          <a:xfrm>
            <a:off x="2461106" y="2301802"/>
            <a:ext cx="13365788" cy="29546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È</a:t>
            </a:r>
            <a:r>
              <a:rPr lang="it-IT" sz="3200" b="1" i="0" u="none" strike="noStrike" cap="none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stato necessario configurare Vault per funzionare con LDAP. Questo è stato possibile mediante l'aggiunta di un nuovo</a:t>
            </a: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b="1" i="0" u="none" strike="noStrike" cap="none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metodo di autenticazione, il quale viene configurato nel seguente modo:</a:t>
            </a: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it-IT" sz="3200" b="1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218" name="Google Shape;218;p15">
            <a:extLst>
              <a:ext uri="{FF2B5EF4-FFF2-40B4-BE49-F238E27FC236}">
                <a16:creationId xmlns:a16="http://schemas.microsoft.com/office/drawing/2014/main" id="{74BA94C4-2D92-27A7-915B-9BFFD6D500D5}"/>
              </a:ext>
            </a:extLst>
          </p:cNvPr>
          <p:cNvGrpSpPr/>
          <p:nvPr/>
        </p:nvGrpSpPr>
        <p:grpSpPr>
          <a:xfrm>
            <a:off x="14759510" y="270542"/>
            <a:ext cx="847888" cy="856040"/>
            <a:chOff x="0" y="-60012"/>
            <a:chExt cx="1130517" cy="1141387"/>
          </a:xfrm>
        </p:grpSpPr>
        <p:grpSp>
          <p:nvGrpSpPr>
            <p:cNvPr id="219" name="Google Shape;219;p15">
              <a:extLst>
                <a:ext uri="{FF2B5EF4-FFF2-40B4-BE49-F238E27FC236}">
                  <a16:creationId xmlns:a16="http://schemas.microsoft.com/office/drawing/2014/main" id="{96C81554-FD32-BC88-48FE-696BE6EA5FB2}"/>
                </a:ext>
              </a:extLst>
            </p:cNvPr>
            <p:cNvGrpSpPr/>
            <p:nvPr/>
          </p:nvGrpSpPr>
          <p:grpSpPr>
            <a:xfrm>
              <a:off x="132250" y="164998"/>
              <a:ext cx="998267" cy="916377"/>
              <a:chOff x="0" y="-47625"/>
              <a:chExt cx="812800" cy="746125"/>
            </a:xfrm>
          </p:grpSpPr>
          <p:sp>
            <p:nvSpPr>
              <p:cNvPr id="220" name="Google Shape;220;p15">
                <a:extLst>
                  <a:ext uri="{FF2B5EF4-FFF2-40B4-BE49-F238E27FC236}">
                    <a16:creationId xmlns:a16="http://schemas.microsoft.com/office/drawing/2014/main" id="{4D800010-A42B-9DCF-C617-FF9A3F0F9DA9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21" name="Google Shape;221;p15">
                <a:extLst>
                  <a:ext uri="{FF2B5EF4-FFF2-40B4-BE49-F238E27FC236}">
                    <a16:creationId xmlns:a16="http://schemas.microsoft.com/office/drawing/2014/main" id="{DBD0AD57-7662-3E23-8726-06AAE9E9854C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2" name="Google Shape;222;p15">
              <a:extLst>
                <a:ext uri="{FF2B5EF4-FFF2-40B4-BE49-F238E27FC236}">
                  <a16:creationId xmlns:a16="http://schemas.microsoft.com/office/drawing/2014/main" id="{B14ADFA4-9C3A-CE1E-353C-8CB880FE8400}"/>
                </a:ext>
              </a:extLst>
            </p:cNvPr>
            <p:cNvGrpSpPr/>
            <p:nvPr/>
          </p:nvGrpSpPr>
          <p:grpSpPr>
            <a:xfrm>
              <a:off x="0" y="-60012"/>
              <a:ext cx="1024208" cy="940191"/>
              <a:chOff x="0" y="-47625"/>
              <a:chExt cx="812800" cy="746125"/>
            </a:xfrm>
          </p:grpSpPr>
          <p:sp>
            <p:nvSpPr>
              <p:cNvPr id="223" name="Google Shape;223;p15">
                <a:extLst>
                  <a:ext uri="{FF2B5EF4-FFF2-40B4-BE49-F238E27FC236}">
                    <a16:creationId xmlns:a16="http://schemas.microsoft.com/office/drawing/2014/main" id="{1C3243C6-3BF0-6C0B-F2B5-7F214B3E6D91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>
                <a:gsLst>
                  <a:gs pos="0">
                    <a:srgbClr val="0097B2"/>
                  </a:gs>
                  <a:gs pos="100000">
                    <a:srgbClr val="7ED957"/>
                  </a:gs>
                </a:gsLst>
                <a:lin ang="0" scaled="0"/>
              </a:gradFill>
              <a:ln>
                <a:noFill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24" name="Google Shape;224;p15">
                <a:extLst>
                  <a:ext uri="{FF2B5EF4-FFF2-40B4-BE49-F238E27FC236}">
                    <a16:creationId xmlns:a16="http://schemas.microsoft.com/office/drawing/2014/main" id="{6083883D-B404-8D5B-595E-D4899CC0C6A9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25" name="Google Shape;225;p15">
            <a:extLst>
              <a:ext uri="{FF2B5EF4-FFF2-40B4-BE49-F238E27FC236}">
                <a16:creationId xmlns:a16="http://schemas.microsoft.com/office/drawing/2014/main" id="{47D6DF3C-5202-C3FB-F287-600B33DB300C}"/>
              </a:ext>
            </a:extLst>
          </p:cNvPr>
          <p:cNvGrpSpPr/>
          <p:nvPr/>
        </p:nvGrpSpPr>
        <p:grpSpPr>
          <a:xfrm>
            <a:off x="2713178" y="8949950"/>
            <a:ext cx="847888" cy="856040"/>
            <a:chOff x="0" y="-60012"/>
            <a:chExt cx="1130517" cy="1141387"/>
          </a:xfrm>
        </p:grpSpPr>
        <p:grpSp>
          <p:nvGrpSpPr>
            <p:cNvPr id="226" name="Google Shape;226;p15">
              <a:extLst>
                <a:ext uri="{FF2B5EF4-FFF2-40B4-BE49-F238E27FC236}">
                  <a16:creationId xmlns:a16="http://schemas.microsoft.com/office/drawing/2014/main" id="{23D7A1E8-CA89-CDED-4D20-8F3106B2D620}"/>
                </a:ext>
              </a:extLst>
            </p:cNvPr>
            <p:cNvGrpSpPr/>
            <p:nvPr/>
          </p:nvGrpSpPr>
          <p:grpSpPr>
            <a:xfrm>
              <a:off x="132250" y="164998"/>
              <a:ext cx="998267" cy="916377"/>
              <a:chOff x="0" y="-47625"/>
              <a:chExt cx="812800" cy="746125"/>
            </a:xfrm>
          </p:grpSpPr>
          <p:sp>
            <p:nvSpPr>
              <p:cNvPr id="227" name="Google Shape;227;p15">
                <a:extLst>
                  <a:ext uri="{FF2B5EF4-FFF2-40B4-BE49-F238E27FC236}">
                    <a16:creationId xmlns:a16="http://schemas.microsoft.com/office/drawing/2014/main" id="{43A35BED-6202-07F6-60F1-C62AA02F7DF2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28" name="Google Shape;228;p15">
                <a:extLst>
                  <a:ext uri="{FF2B5EF4-FFF2-40B4-BE49-F238E27FC236}">
                    <a16:creationId xmlns:a16="http://schemas.microsoft.com/office/drawing/2014/main" id="{126CE276-5138-52BD-65C0-A2BD019298EE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9" name="Google Shape;229;p15">
              <a:extLst>
                <a:ext uri="{FF2B5EF4-FFF2-40B4-BE49-F238E27FC236}">
                  <a16:creationId xmlns:a16="http://schemas.microsoft.com/office/drawing/2014/main" id="{848ECFF7-0672-9642-CE9F-85EF8188ECE3}"/>
                </a:ext>
              </a:extLst>
            </p:cNvPr>
            <p:cNvGrpSpPr/>
            <p:nvPr/>
          </p:nvGrpSpPr>
          <p:grpSpPr>
            <a:xfrm>
              <a:off x="0" y="-60012"/>
              <a:ext cx="1024208" cy="940191"/>
              <a:chOff x="0" y="-47625"/>
              <a:chExt cx="812800" cy="746125"/>
            </a:xfrm>
          </p:grpSpPr>
          <p:sp>
            <p:nvSpPr>
              <p:cNvPr id="230" name="Google Shape;230;p15">
                <a:extLst>
                  <a:ext uri="{FF2B5EF4-FFF2-40B4-BE49-F238E27FC236}">
                    <a16:creationId xmlns:a16="http://schemas.microsoft.com/office/drawing/2014/main" id="{61F3B857-9BD7-622B-B938-825F2E35A0BC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>
                <a:gsLst>
                  <a:gs pos="0">
                    <a:srgbClr val="0097B2"/>
                  </a:gs>
                  <a:gs pos="100000">
                    <a:srgbClr val="7ED957"/>
                  </a:gs>
                </a:gsLst>
                <a:lin ang="0" scaled="0"/>
              </a:gradFill>
              <a:ln>
                <a:noFill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31" name="Google Shape;231;p15">
                <a:extLst>
                  <a:ext uri="{FF2B5EF4-FFF2-40B4-BE49-F238E27FC236}">
                    <a16:creationId xmlns:a16="http://schemas.microsoft.com/office/drawing/2014/main" id="{13CBD816-064C-D3E2-EF49-C6926EAF23D2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" name="Google Shape;444;p21">
            <a:extLst>
              <a:ext uri="{FF2B5EF4-FFF2-40B4-BE49-F238E27FC236}">
                <a16:creationId xmlns:a16="http://schemas.microsoft.com/office/drawing/2014/main" id="{DAE0357F-3727-E60D-8D25-B692BBDBBFE4}"/>
              </a:ext>
            </a:extLst>
          </p:cNvPr>
          <p:cNvSpPr txBox="1"/>
          <p:nvPr/>
        </p:nvSpPr>
        <p:spPr>
          <a:xfrm>
            <a:off x="15826894" y="104937"/>
            <a:ext cx="2969809" cy="1772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i="0" u="none" strike="noStrike" cap="none" dirty="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Vault + LDAP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916B1E63-A78A-BC00-AB52-519BCBD096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3051" y="4954049"/>
            <a:ext cx="9321898" cy="3257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1875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29B2"/>
        </a:solidFill>
        <a:effectLst/>
      </p:bgPr>
    </p:bg>
    <p:spTree>
      <p:nvGrpSpPr>
        <p:cNvPr id="1" name="Shape 193">
          <a:extLst>
            <a:ext uri="{FF2B5EF4-FFF2-40B4-BE49-F238E27FC236}">
              <a16:creationId xmlns:a16="http://schemas.microsoft.com/office/drawing/2014/main" id="{5946F639-5CDD-0139-8552-AC3E6150BF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5">
            <a:extLst>
              <a:ext uri="{FF2B5EF4-FFF2-40B4-BE49-F238E27FC236}">
                <a16:creationId xmlns:a16="http://schemas.microsoft.com/office/drawing/2014/main" id="{8D98A90C-1B56-4833-EEB6-D6AC30E193EE}"/>
              </a:ext>
            </a:extLst>
          </p:cNvPr>
          <p:cNvSpPr/>
          <p:nvPr/>
        </p:nvSpPr>
        <p:spPr>
          <a:xfrm rot="-3278844">
            <a:off x="-7521576" y="-4684086"/>
            <a:ext cx="14357351" cy="9368172"/>
          </a:xfrm>
          <a:custGeom>
            <a:avLst/>
            <a:gdLst/>
            <a:ahLst/>
            <a:cxnLst/>
            <a:rect l="l" t="t" r="r" b="b"/>
            <a:pathLst>
              <a:path w="14357351" h="9368172" extrusionOk="0">
                <a:moveTo>
                  <a:pt x="0" y="0"/>
                </a:moveTo>
                <a:lnTo>
                  <a:pt x="14357352" y="0"/>
                </a:lnTo>
                <a:lnTo>
                  <a:pt x="14357352" y="9368172"/>
                </a:lnTo>
                <a:lnTo>
                  <a:pt x="0" y="9368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199" name="Google Shape;199;p15">
            <a:extLst>
              <a:ext uri="{FF2B5EF4-FFF2-40B4-BE49-F238E27FC236}">
                <a16:creationId xmlns:a16="http://schemas.microsoft.com/office/drawing/2014/main" id="{BDEBD56E-DB01-FC22-FFFE-CD32DA3463D4}"/>
              </a:ext>
            </a:extLst>
          </p:cNvPr>
          <p:cNvSpPr/>
          <p:nvPr/>
        </p:nvSpPr>
        <p:spPr>
          <a:xfrm rot="7599151">
            <a:off x="12214224" y="4265864"/>
            <a:ext cx="14357351" cy="9368172"/>
          </a:xfrm>
          <a:custGeom>
            <a:avLst/>
            <a:gdLst/>
            <a:ahLst/>
            <a:cxnLst/>
            <a:rect l="l" t="t" r="r" b="b"/>
            <a:pathLst>
              <a:path w="14357351" h="9368172" extrusionOk="0">
                <a:moveTo>
                  <a:pt x="0" y="0"/>
                </a:moveTo>
                <a:lnTo>
                  <a:pt x="14357352" y="0"/>
                </a:lnTo>
                <a:lnTo>
                  <a:pt x="14357352" y="9368172"/>
                </a:lnTo>
                <a:lnTo>
                  <a:pt x="0" y="9368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209" name="Google Shape;209;p15">
            <a:extLst>
              <a:ext uri="{FF2B5EF4-FFF2-40B4-BE49-F238E27FC236}">
                <a16:creationId xmlns:a16="http://schemas.microsoft.com/office/drawing/2014/main" id="{CF2DC914-4F86-D847-5367-E1A3E749EDB5}"/>
              </a:ext>
            </a:extLst>
          </p:cNvPr>
          <p:cNvSpPr/>
          <p:nvPr/>
        </p:nvSpPr>
        <p:spPr>
          <a:xfrm>
            <a:off x="3346508" y="4145197"/>
            <a:ext cx="1443419" cy="1443419"/>
          </a:xfrm>
          <a:custGeom>
            <a:avLst/>
            <a:gdLst/>
            <a:ahLst/>
            <a:cxnLst/>
            <a:rect l="l" t="t" r="r" b="b"/>
            <a:pathLst>
              <a:path w="1443419" h="1443419" extrusionOk="0">
                <a:moveTo>
                  <a:pt x="0" y="0"/>
                </a:moveTo>
                <a:lnTo>
                  <a:pt x="1443420" y="0"/>
                </a:lnTo>
                <a:lnTo>
                  <a:pt x="1443420" y="1443419"/>
                </a:lnTo>
                <a:lnTo>
                  <a:pt x="0" y="144341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graphicFrame>
        <p:nvGraphicFramePr>
          <p:cNvPr id="2" name="Diagramma 1">
            <a:extLst>
              <a:ext uri="{FF2B5EF4-FFF2-40B4-BE49-F238E27FC236}">
                <a16:creationId xmlns:a16="http://schemas.microsoft.com/office/drawing/2014/main" id="{32790F09-0D81-E01B-C2C6-AED5784A87B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21149477"/>
              </p:ext>
            </p:extLst>
          </p:nvPr>
        </p:nvGraphicFramePr>
        <p:xfrm>
          <a:off x="1449196" y="1394769"/>
          <a:ext cx="14912494" cy="83876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grpSp>
        <p:nvGrpSpPr>
          <p:cNvPr id="218" name="Google Shape;218;p15">
            <a:extLst>
              <a:ext uri="{FF2B5EF4-FFF2-40B4-BE49-F238E27FC236}">
                <a16:creationId xmlns:a16="http://schemas.microsoft.com/office/drawing/2014/main" id="{8A35F758-AA36-9F93-DC18-63068921F64A}"/>
              </a:ext>
            </a:extLst>
          </p:cNvPr>
          <p:cNvGrpSpPr/>
          <p:nvPr/>
        </p:nvGrpSpPr>
        <p:grpSpPr>
          <a:xfrm>
            <a:off x="14939814" y="76518"/>
            <a:ext cx="847888" cy="856040"/>
            <a:chOff x="0" y="-60012"/>
            <a:chExt cx="1130517" cy="1141387"/>
          </a:xfrm>
        </p:grpSpPr>
        <p:grpSp>
          <p:nvGrpSpPr>
            <p:cNvPr id="219" name="Google Shape;219;p15">
              <a:extLst>
                <a:ext uri="{FF2B5EF4-FFF2-40B4-BE49-F238E27FC236}">
                  <a16:creationId xmlns:a16="http://schemas.microsoft.com/office/drawing/2014/main" id="{0AC99301-862C-9245-7C9A-7DC3140BC354}"/>
                </a:ext>
              </a:extLst>
            </p:cNvPr>
            <p:cNvGrpSpPr/>
            <p:nvPr/>
          </p:nvGrpSpPr>
          <p:grpSpPr>
            <a:xfrm>
              <a:off x="132250" y="164998"/>
              <a:ext cx="998267" cy="916377"/>
              <a:chOff x="0" y="-47625"/>
              <a:chExt cx="812800" cy="746125"/>
            </a:xfrm>
          </p:grpSpPr>
          <p:sp>
            <p:nvSpPr>
              <p:cNvPr id="220" name="Google Shape;220;p15">
                <a:extLst>
                  <a:ext uri="{FF2B5EF4-FFF2-40B4-BE49-F238E27FC236}">
                    <a16:creationId xmlns:a16="http://schemas.microsoft.com/office/drawing/2014/main" id="{FB24F99C-69A4-8C5C-DA3C-BBEED0204DFF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21" name="Google Shape;221;p15">
                <a:extLst>
                  <a:ext uri="{FF2B5EF4-FFF2-40B4-BE49-F238E27FC236}">
                    <a16:creationId xmlns:a16="http://schemas.microsoft.com/office/drawing/2014/main" id="{543E66A0-7818-8FF7-5C27-2880C719FF06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2" name="Google Shape;222;p15">
              <a:extLst>
                <a:ext uri="{FF2B5EF4-FFF2-40B4-BE49-F238E27FC236}">
                  <a16:creationId xmlns:a16="http://schemas.microsoft.com/office/drawing/2014/main" id="{B606BD39-8AD3-519C-180C-5F3FB2FAE520}"/>
                </a:ext>
              </a:extLst>
            </p:cNvPr>
            <p:cNvGrpSpPr/>
            <p:nvPr/>
          </p:nvGrpSpPr>
          <p:grpSpPr>
            <a:xfrm>
              <a:off x="0" y="-60012"/>
              <a:ext cx="1024208" cy="940191"/>
              <a:chOff x="0" y="-47625"/>
              <a:chExt cx="812800" cy="746125"/>
            </a:xfrm>
          </p:grpSpPr>
          <p:sp>
            <p:nvSpPr>
              <p:cNvPr id="223" name="Google Shape;223;p15">
                <a:extLst>
                  <a:ext uri="{FF2B5EF4-FFF2-40B4-BE49-F238E27FC236}">
                    <a16:creationId xmlns:a16="http://schemas.microsoft.com/office/drawing/2014/main" id="{F436103C-FB3D-FE1E-9463-43B3A1D8876D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>
                <a:gsLst>
                  <a:gs pos="0">
                    <a:srgbClr val="0097B2"/>
                  </a:gs>
                  <a:gs pos="100000">
                    <a:srgbClr val="7ED957"/>
                  </a:gs>
                </a:gsLst>
                <a:lin ang="0" scaled="0"/>
              </a:gradFill>
              <a:ln>
                <a:noFill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24" name="Google Shape;224;p15">
                <a:extLst>
                  <a:ext uri="{FF2B5EF4-FFF2-40B4-BE49-F238E27FC236}">
                    <a16:creationId xmlns:a16="http://schemas.microsoft.com/office/drawing/2014/main" id="{ADA5F670-5B8C-396B-37F8-2C51A80D103B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25" name="Google Shape;225;p15">
            <a:extLst>
              <a:ext uri="{FF2B5EF4-FFF2-40B4-BE49-F238E27FC236}">
                <a16:creationId xmlns:a16="http://schemas.microsoft.com/office/drawing/2014/main" id="{8D7A1AFE-E7D4-2AB0-7694-0AABC293F425}"/>
              </a:ext>
            </a:extLst>
          </p:cNvPr>
          <p:cNvGrpSpPr/>
          <p:nvPr/>
        </p:nvGrpSpPr>
        <p:grpSpPr>
          <a:xfrm>
            <a:off x="49516" y="9118706"/>
            <a:ext cx="847888" cy="856040"/>
            <a:chOff x="0" y="-60012"/>
            <a:chExt cx="1130517" cy="1141387"/>
          </a:xfrm>
        </p:grpSpPr>
        <p:grpSp>
          <p:nvGrpSpPr>
            <p:cNvPr id="226" name="Google Shape;226;p15">
              <a:extLst>
                <a:ext uri="{FF2B5EF4-FFF2-40B4-BE49-F238E27FC236}">
                  <a16:creationId xmlns:a16="http://schemas.microsoft.com/office/drawing/2014/main" id="{ED17A1A1-B64F-2019-EF5D-4B713386F3E7}"/>
                </a:ext>
              </a:extLst>
            </p:cNvPr>
            <p:cNvGrpSpPr/>
            <p:nvPr/>
          </p:nvGrpSpPr>
          <p:grpSpPr>
            <a:xfrm>
              <a:off x="132250" y="164998"/>
              <a:ext cx="998267" cy="916377"/>
              <a:chOff x="0" y="-47625"/>
              <a:chExt cx="812800" cy="746125"/>
            </a:xfrm>
          </p:grpSpPr>
          <p:sp>
            <p:nvSpPr>
              <p:cNvPr id="227" name="Google Shape;227;p15">
                <a:extLst>
                  <a:ext uri="{FF2B5EF4-FFF2-40B4-BE49-F238E27FC236}">
                    <a16:creationId xmlns:a16="http://schemas.microsoft.com/office/drawing/2014/main" id="{4D3315FA-E8DA-228F-636B-B49B774C1E56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28" name="Google Shape;228;p15">
                <a:extLst>
                  <a:ext uri="{FF2B5EF4-FFF2-40B4-BE49-F238E27FC236}">
                    <a16:creationId xmlns:a16="http://schemas.microsoft.com/office/drawing/2014/main" id="{FC059BA8-0B2E-D477-710A-9D674E5D7DD8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9" name="Google Shape;229;p15">
              <a:extLst>
                <a:ext uri="{FF2B5EF4-FFF2-40B4-BE49-F238E27FC236}">
                  <a16:creationId xmlns:a16="http://schemas.microsoft.com/office/drawing/2014/main" id="{A1268618-E979-1CEA-8DFC-77B0751B1F27}"/>
                </a:ext>
              </a:extLst>
            </p:cNvPr>
            <p:cNvGrpSpPr/>
            <p:nvPr/>
          </p:nvGrpSpPr>
          <p:grpSpPr>
            <a:xfrm>
              <a:off x="0" y="-60012"/>
              <a:ext cx="1024208" cy="940191"/>
              <a:chOff x="0" y="-47625"/>
              <a:chExt cx="812800" cy="746125"/>
            </a:xfrm>
          </p:grpSpPr>
          <p:sp>
            <p:nvSpPr>
              <p:cNvPr id="230" name="Google Shape;230;p15">
                <a:extLst>
                  <a:ext uri="{FF2B5EF4-FFF2-40B4-BE49-F238E27FC236}">
                    <a16:creationId xmlns:a16="http://schemas.microsoft.com/office/drawing/2014/main" id="{1D600DC0-00A3-1FEA-110E-E876BFE04604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>
                <a:gsLst>
                  <a:gs pos="0">
                    <a:srgbClr val="0097B2"/>
                  </a:gs>
                  <a:gs pos="100000">
                    <a:srgbClr val="7ED957"/>
                  </a:gs>
                </a:gsLst>
                <a:lin ang="0" scaled="0"/>
              </a:gradFill>
              <a:ln>
                <a:noFill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31" name="Google Shape;231;p15">
                <a:extLst>
                  <a:ext uri="{FF2B5EF4-FFF2-40B4-BE49-F238E27FC236}">
                    <a16:creationId xmlns:a16="http://schemas.microsoft.com/office/drawing/2014/main" id="{26C4B1AE-D0DA-70C7-D9C8-7D234406F29F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" name="Google Shape;444;p21">
            <a:extLst>
              <a:ext uri="{FF2B5EF4-FFF2-40B4-BE49-F238E27FC236}">
                <a16:creationId xmlns:a16="http://schemas.microsoft.com/office/drawing/2014/main" id="{8DC6D956-7C6A-DD95-B301-06CC308689BC}"/>
              </a:ext>
            </a:extLst>
          </p:cNvPr>
          <p:cNvSpPr txBox="1"/>
          <p:nvPr/>
        </p:nvSpPr>
        <p:spPr>
          <a:xfrm>
            <a:off x="15912294" y="-103457"/>
            <a:ext cx="2969809" cy="1772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i="0" u="none" strike="noStrike" cap="none" dirty="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Vault + LDAP</a:t>
            </a:r>
          </a:p>
        </p:txBody>
      </p:sp>
    </p:spTree>
    <p:extLst>
      <p:ext uri="{BB962C8B-B14F-4D97-AF65-F5344CB8AC3E}">
        <p14:creationId xmlns:p14="http://schemas.microsoft.com/office/powerpoint/2010/main" val="40481412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29B2"/>
        </a:solidFill>
        <a:effectLst/>
      </p:bgPr>
    </p:bg>
    <p:spTree>
      <p:nvGrpSpPr>
        <p:cNvPr id="1" name="Shape 193">
          <a:extLst>
            <a:ext uri="{FF2B5EF4-FFF2-40B4-BE49-F238E27FC236}">
              <a16:creationId xmlns:a16="http://schemas.microsoft.com/office/drawing/2014/main" id="{6502B605-E8FB-D87B-B797-421E018061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5">
            <a:extLst>
              <a:ext uri="{FF2B5EF4-FFF2-40B4-BE49-F238E27FC236}">
                <a16:creationId xmlns:a16="http://schemas.microsoft.com/office/drawing/2014/main" id="{9260BC0F-CDBF-D82A-1533-0BF019882019}"/>
              </a:ext>
            </a:extLst>
          </p:cNvPr>
          <p:cNvSpPr/>
          <p:nvPr/>
        </p:nvSpPr>
        <p:spPr>
          <a:xfrm rot="-3278844">
            <a:off x="-7521576" y="-4684086"/>
            <a:ext cx="14357351" cy="9368172"/>
          </a:xfrm>
          <a:custGeom>
            <a:avLst/>
            <a:gdLst/>
            <a:ahLst/>
            <a:cxnLst/>
            <a:rect l="l" t="t" r="r" b="b"/>
            <a:pathLst>
              <a:path w="14357351" h="9368172" extrusionOk="0">
                <a:moveTo>
                  <a:pt x="0" y="0"/>
                </a:moveTo>
                <a:lnTo>
                  <a:pt x="14357352" y="0"/>
                </a:lnTo>
                <a:lnTo>
                  <a:pt x="14357352" y="9368172"/>
                </a:lnTo>
                <a:lnTo>
                  <a:pt x="0" y="9368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199" name="Google Shape;199;p15">
            <a:extLst>
              <a:ext uri="{FF2B5EF4-FFF2-40B4-BE49-F238E27FC236}">
                <a16:creationId xmlns:a16="http://schemas.microsoft.com/office/drawing/2014/main" id="{D5A5B3A9-0A69-85CD-A8C3-9E3B2FFFBEF3}"/>
              </a:ext>
            </a:extLst>
          </p:cNvPr>
          <p:cNvSpPr/>
          <p:nvPr/>
        </p:nvSpPr>
        <p:spPr>
          <a:xfrm rot="7599151">
            <a:off x="12214224" y="4265864"/>
            <a:ext cx="14357351" cy="9368172"/>
          </a:xfrm>
          <a:custGeom>
            <a:avLst/>
            <a:gdLst/>
            <a:ahLst/>
            <a:cxnLst/>
            <a:rect l="l" t="t" r="r" b="b"/>
            <a:pathLst>
              <a:path w="14357351" h="9368172" extrusionOk="0">
                <a:moveTo>
                  <a:pt x="0" y="0"/>
                </a:moveTo>
                <a:lnTo>
                  <a:pt x="14357352" y="0"/>
                </a:lnTo>
                <a:lnTo>
                  <a:pt x="14357352" y="9368172"/>
                </a:lnTo>
                <a:lnTo>
                  <a:pt x="0" y="9368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209" name="Google Shape;209;p15">
            <a:extLst>
              <a:ext uri="{FF2B5EF4-FFF2-40B4-BE49-F238E27FC236}">
                <a16:creationId xmlns:a16="http://schemas.microsoft.com/office/drawing/2014/main" id="{0E8D3CF0-8D46-310C-6E7A-C91F6D4FE625}"/>
              </a:ext>
            </a:extLst>
          </p:cNvPr>
          <p:cNvSpPr/>
          <p:nvPr/>
        </p:nvSpPr>
        <p:spPr>
          <a:xfrm>
            <a:off x="3346508" y="4145197"/>
            <a:ext cx="1443419" cy="1443419"/>
          </a:xfrm>
          <a:custGeom>
            <a:avLst/>
            <a:gdLst/>
            <a:ahLst/>
            <a:cxnLst/>
            <a:rect l="l" t="t" r="r" b="b"/>
            <a:pathLst>
              <a:path w="1443419" h="1443419" extrusionOk="0">
                <a:moveTo>
                  <a:pt x="0" y="0"/>
                </a:moveTo>
                <a:lnTo>
                  <a:pt x="1443420" y="0"/>
                </a:lnTo>
                <a:lnTo>
                  <a:pt x="1443420" y="1443419"/>
                </a:lnTo>
                <a:lnTo>
                  <a:pt x="0" y="144341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216" name="Google Shape;216;p15">
            <a:extLst>
              <a:ext uri="{FF2B5EF4-FFF2-40B4-BE49-F238E27FC236}">
                <a16:creationId xmlns:a16="http://schemas.microsoft.com/office/drawing/2014/main" id="{AC97BBA6-3712-5681-808D-3521E1B2023B}"/>
              </a:ext>
            </a:extLst>
          </p:cNvPr>
          <p:cNvSpPr txBox="1"/>
          <p:nvPr/>
        </p:nvSpPr>
        <p:spPr>
          <a:xfrm>
            <a:off x="2461106" y="389215"/>
            <a:ext cx="13365788" cy="100458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Dopo aver generato la chiave, si è proceduto con la v</a:t>
            </a:r>
            <a:r>
              <a:rPr lang="it-IT" sz="3200" b="1" i="0" u="none" strike="noStrike" cap="none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erifica che essa sia stata generata correttamente:</a:t>
            </a: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it-IT" sz="3200" b="1" i="0" u="none" strike="noStrike" cap="none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b="1" i="1" u="none" strike="noStrike" cap="none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openssl</a:t>
            </a:r>
            <a:r>
              <a:rPr lang="it-IT" sz="3200" b="1" i="1" u="none" strike="noStrike" cap="none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it-IT" sz="3200" b="1" i="1" u="none" strike="noStrike" cap="none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rsa</a:t>
            </a:r>
            <a:r>
              <a:rPr lang="it-IT" sz="3200" b="1" i="1" u="none" strike="noStrike" cap="none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-in </a:t>
            </a:r>
            <a:r>
              <a:rPr lang="it-IT" sz="3200" b="1" i="1" u="none" strike="noStrike" cap="none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private_key.key</a:t>
            </a:r>
            <a:r>
              <a:rPr lang="it-IT" sz="3200" b="1" i="1" u="none" strike="noStrike" cap="none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–check</a:t>
            </a: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it-IT" sz="3200" b="1" i="1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b="1" u="none" strike="noStrike" cap="none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Dopodiché, per ottenere un certificato, è necessaria una CSR (Certificate </a:t>
            </a:r>
            <a:r>
              <a:rPr lang="it-IT" sz="3200" b="1" u="none" strike="noStrike" cap="none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Signing</a:t>
            </a:r>
            <a:r>
              <a:rPr lang="it-IT" sz="3200" b="1" u="none" strike="noStrike" cap="none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Request): </a:t>
            </a: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it-IT" sz="3200" b="1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1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openssl</a:t>
            </a:r>
            <a:r>
              <a:rPr lang="en-US" sz="3200" b="1" i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req -new -key </a:t>
            </a:r>
            <a:r>
              <a:rPr lang="en-US" sz="3200" b="1" i="1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private_key.key</a:t>
            </a:r>
            <a:r>
              <a:rPr lang="en-US" sz="3200" b="1" i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-out </a:t>
            </a:r>
            <a:r>
              <a:rPr lang="en-US" sz="3200" b="1" i="1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request.csr</a:t>
            </a:r>
            <a:endParaRPr lang="it-IT" sz="3200" b="1" i="1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it-IT" sz="3200" b="1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b="1" u="none" strike="noStrike" cap="none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Essa contiene la chiave pubblica e altre informazioni identificative, mentre la chiave privata rimane segreta e viene utilizzata per decifrare i dati cifrati con la chiave pubblica. La CA firma la CSR, creando così un certificato digitale. Durante questa operazione vengono richiesti dei dettagli, come ad esempio il Common Name (</a:t>
            </a:r>
            <a:r>
              <a:rPr lang="it-IT" sz="3200" b="1" u="none" strike="noStrike" cap="none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localhost</a:t>
            </a:r>
            <a:r>
              <a:rPr lang="it-IT" sz="3200" b="1" u="none" strike="noStrike" cap="none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) o il </a:t>
            </a:r>
            <a:r>
              <a:rPr lang="it-IT" sz="3200" b="1" u="none" strike="noStrike" cap="none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Locality</a:t>
            </a:r>
            <a:r>
              <a:rPr lang="it-IT" sz="3200" b="1" u="none" strike="noStrike" cap="none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Name.</a:t>
            </a: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it-IT" sz="3200" b="1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218" name="Google Shape;218;p15">
            <a:extLst>
              <a:ext uri="{FF2B5EF4-FFF2-40B4-BE49-F238E27FC236}">
                <a16:creationId xmlns:a16="http://schemas.microsoft.com/office/drawing/2014/main" id="{FDECEB26-A39B-4323-0498-4D21BC372D6A}"/>
              </a:ext>
            </a:extLst>
          </p:cNvPr>
          <p:cNvGrpSpPr/>
          <p:nvPr/>
        </p:nvGrpSpPr>
        <p:grpSpPr>
          <a:xfrm>
            <a:off x="16367863" y="394495"/>
            <a:ext cx="847888" cy="856040"/>
            <a:chOff x="0" y="-60012"/>
            <a:chExt cx="1130517" cy="1141387"/>
          </a:xfrm>
        </p:grpSpPr>
        <p:grpSp>
          <p:nvGrpSpPr>
            <p:cNvPr id="219" name="Google Shape;219;p15">
              <a:extLst>
                <a:ext uri="{FF2B5EF4-FFF2-40B4-BE49-F238E27FC236}">
                  <a16:creationId xmlns:a16="http://schemas.microsoft.com/office/drawing/2014/main" id="{6B431EC9-087A-26EB-0831-1D5B7FF35981}"/>
                </a:ext>
              </a:extLst>
            </p:cNvPr>
            <p:cNvGrpSpPr/>
            <p:nvPr/>
          </p:nvGrpSpPr>
          <p:grpSpPr>
            <a:xfrm>
              <a:off x="132250" y="164998"/>
              <a:ext cx="998267" cy="916377"/>
              <a:chOff x="0" y="-47625"/>
              <a:chExt cx="812800" cy="746125"/>
            </a:xfrm>
          </p:grpSpPr>
          <p:sp>
            <p:nvSpPr>
              <p:cNvPr id="220" name="Google Shape;220;p15">
                <a:extLst>
                  <a:ext uri="{FF2B5EF4-FFF2-40B4-BE49-F238E27FC236}">
                    <a16:creationId xmlns:a16="http://schemas.microsoft.com/office/drawing/2014/main" id="{E1060F82-7BBE-34C6-A81D-0023C4E4256F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21" name="Google Shape;221;p15">
                <a:extLst>
                  <a:ext uri="{FF2B5EF4-FFF2-40B4-BE49-F238E27FC236}">
                    <a16:creationId xmlns:a16="http://schemas.microsoft.com/office/drawing/2014/main" id="{A34FBACB-91C4-79EA-CD57-6201CB819495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2" name="Google Shape;222;p15">
              <a:extLst>
                <a:ext uri="{FF2B5EF4-FFF2-40B4-BE49-F238E27FC236}">
                  <a16:creationId xmlns:a16="http://schemas.microsoft.com/office/drawing/2014/main" id="{39E09733-84BE-2B6F-BA8C-AB74247D02DC}"/>
                </a:ext>
              </a:extLst>
            </p:cNvPr>
            <p:cNvGrpSpPr/>
            <p:nvPr/>
          </p:nvGrpSpPr>
          <p:grpSpPr>
            <a:xfrm>
              <a:off x="0" y="-60012"/>
              <a:ext cx="1024208" cy="940191"/>
              <a:chOff x="0" y="-47625"/>
              <a:chExt cx="812800" cy="746125"/>
            </a:xfrm>
          </p:grpSpPr>
          <p:sp>
            <p:nvSpPr>
              <p:cNvPr id="223" name="Google Shape;223;p15">
                <a:extLst>
                  <a:ext uri="{FF2B5EF4-FFF2-40B4-BE49-F238E27FC236}">
                    <a16:creationId xmlns:a16="http://schemas.microsoft.com/office/drawing/2014/main" id="{ECD10C8E-536B-45FD-59FF-200C159A7A3A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>
                <a:gsLst>
                  <a:gs pos="0">
                    <a:srgbClr val="0097B2"/>
                  </a:gs>
                  <a:gs pos="100000">
                    <a:srgbClr val="7ED957"/>
                  </a:gs>
                </a:gsLst>
                <a:lin ang="0" scaled="0"/>
              </a:gradFill>
              <a:ln>
                <a:noFill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24" name="Google Shape;224;p15">
                <a:extLst>
                  <a:ext uri="{FF2B5EF4-FFF2-40B4-BE49-F238E27FC236}">
                    <a16:creationId xmlns:a16="http://schemas.microsoft.com/office/drawing/2014/main" id="{85C27920-7837-DD12-FFB2-687AE08B63D9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593027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29B2"/>
        </a:solidFill>
        <a:effectLst/>
      </p:bgPr>
    </p:bg>
    <p:spTree>
      <p:nvGrpSpPr>
        <p:cNvPr id="1" name="Shape 193">
          <a:extLst>
            <a:ext uri="{FF2B5EF4-FFF2-40B4-BE49-F238E27FC236}">
              <a16:creationId xmlns:a16="http://schemas.microsoft.com/office/drawing/2014/main" id="{7D843D51-3794-D7AA-E850-2798EEE406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5">
            <a:extLst>
              <a:ext uri="{FF2B5EF4-FFF2-40B4-BE49-F238E27FC236}">
                <a16:creationId xmlns:a16="http://schemas.microsoft.com/office/drawing/2014/main" id="{57CD4728-1572-0266-24ED-24C0EDC420F6}"/>
              </a:ext>
            </a:extLst>
          </p:cNvPr>
          <p:cNvSpPr/>
          <p:nvPr/>
        </p:nvSpPr>
        <p:spPr>
          <a:xfrm rot="-3278844">
            <a:off x="-7521576" y="-4684086"/>
            <a:ext cx="14357351" cy="9368172"/>
          </a:xfrm>
          <a:custGeom>
            <a:avLst/>
            <a:gdLst/>
            <a:ahLst/>
            <a:cxnLst/>
            <a:rect l="l" t="t" r="r" b="b"/>
            <a:pathLst>
              <a:path w="14357351" h="9368172" extrusionOk="0">
                <a:moveTo>
                  <a:pt x="0" y="0"/>
                </a:moveTo>
                <a:lnTo>
                  <a:pt x="14357352" y="0"/>
                </a:lnTo>
                <a:lnTo>
                  <a:pt x="14357352" y="9368172"/>
                </a:lnTo>
                <a:lnTo>
                  <a:pt x="0" y="9368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199" name="Google Shape;199;p15">
            <a:extLst>
              <a:ext uri="{FF2B5EF4-FFF2-40B4-BE49-F238E27FC236}">
                <a16:creationId xmlns:a16="http://schemas.microsoft.com/office/drawing/2014/main" id="{52043390-1ACD-5522-3FDA-61F9E6981F1F}"/>
              </a:ext>
            </a:extLst>
          </p:cNvPr>
          <p:cNvSpPr/>
          <p:nvPr/>
        </p:nvSpPr>
        <p:spPr>
          <a:xfrm rot="7599151">
            <a:off x="12214224" y="4265864"/>
            <a:ext cx="14357351" cy="9368172"/>
          </a:xfrm>
          <a:custGeom>
            <a:avLst/>
            <a:gdLst/>
            <a:ahLst/>
            <a:cxnLst/>
            <a:rect l="l" t="t" r="r" b="b"/>
            <a:pathLst>
              <a:path w="14357351" h="9368172" extrusionOk="0">
                <a:moveTo>
                  <a:pt x="0" y="0"/>
                </a:moveTo>
                <a:lnTo>
                  <a:pt x="14357352" y="0"/>
                </a:lnTo>
                <a:lnTo>
                  <a:pt x="14357352" y="9368172"/>
                </a:lnTo>
                <a:lnTo>
                  <a:pt x="0" y="9368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209" name="Google Shape;209;p15">
            <a:extLst>
              <a:ext uri="{FF2B5EF4-FFF2-40B4-BE49-F238E27FC236}">
                <a16:creationId xmlns:a16="http://schemas.microsoft.com/office/drawing/2014/main" id="{2F844291-FF42-2EEE-47ED-7C94C03A6814}"/>
              </a:ext>
            </a:extLst>
          </p:cNvPr>
          <p:cNvSpPr/>
          <p:nvPr/>
        </p:nvSpPr>
        <p:spPr>
          <a:xfrm>
            <a:off x="3346508" y="4145197"/>
            <a:ext cx="1443419" cy="1443419"/>
          </a:xfrm>
          <a:custGeom>
            <a:avLst/>
            <a:gdLst/>
            <a:ahLst/>
            <a:cxnLst/>
            <a:rect l="l" t="t" r="r" b="b"/>
            <a:pathLst>
              <a:path w="1443419" h="1443419" extrusionOk="0">
                <a:moveTo>
                  <a:pt x="0" y="0"/>
                </a:moveTo>
                <a:lnTo>
                  <a:pt x="1443420" y="0"/>
                </a:lnTo>
                <a:lnTo>
                  <a:pt x="1443420" y="1443419"/>
                </a:lnTo>
                <a:lnTo>
                  <a:pt x="0" y="144341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216" name="Google Shape;216;p15">
            <a:extLst>
              <a:ext uri="{FF2B5EF4-FFF2-40B4-BE49-F238E27FC236}">
                <a16:creationId xmlns:a16="http://schemas.microsoft.com/office/drawing/2014/main" id="{4B057875-C067-94F8-723D-5E9AE617EFBF}"/>
              </a:ext>
            </a:extLst>
          </p:cNvPr>
          <p:cNvSpPr txBox="1"/>
          <p:nvPr/>
        </p:nvSpPr>
        <p:spPr>
          <a:xfrm>
            <a:off x="2461106" y="1503838"/>
            <a:ext cx="13365788" cy="1181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b="1" i="0" u="none" strike="noStrike" cap="none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Su Vault è stato necessario abilitare il metodo di autenticazione LDAP, per poi creare gruppi, utenti e policy da assegnare.</a:t>
            </a:r>
            <a:endParaRPr lang="it-IT" sz="3200" b="1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218" name="Google Shape;218;p15">
            <a:extLst>
              <a:ext uri="{FF2B5EF4-FFF2-40B4-BE49-F238E27FC236}">
                <a16:creationId xmlns:a16="http://schemas.microsoft.com/office/drawing/2014/main" id="{C8292BF7-B36C-EFD0-BB4E-91D39B422CA2}"/>
              </a:ext>
            </a:extLst>
          </p:cNvPr>
          <p:cNvGrpSpPr/>
          <p:nvPr/>
        </p:nvGrpSpPr>
        <p:grpSpPr>
          <a:xfrm>
            <a:off x="14759510" y="270542"/>
            <a:ext cx="847888" cy="856040"/>
            <a:chOff x="0" y="-60012"/>
            <a:chExt cx="1130517" cy="1141387"/>
          </a:xfrm>
        </p:grpSpPr>
        <p:grpSp>
          <p:nvGrpSpPr>
            <p:cNvPr id="219" name="Google Shape;219;p15">
              <a:extLst>
                <a:ext uri="{FF2B5EF4-FFF2-40B4-BE49-F238E27FC236}">
                  <a16:creationId xmlns:a16="http://schemas.microsoft.com/office/drawing/2014/main" id="{9F4B5517-95A2-8C43-2F61-B0A2BA96B96A}"/>
                </a:ext>
              </a:extLst>
            </p:cNvPr>
            <p:cNvGrpSpPr/>
            <p:nvPr/>
          </p:nvGrpSpPr>
          <p:grpSpPr>
            <a:xfrm>
              <a:off x="132250" y="164998"/>
              <a:ext cx="998267" cy="916377"/>
              <a:chOff x="0" y="-47625"/>
              <a:chExt cx="812800" cy="746125"/>
            </a:xfrm>
          </p:grpSpPr>
          <p:sp>
            <p:nvSpPr>
              <p:cNvPr id="220" name="Google Shape;220;p15">
                <a:extLst>
                  <a:ext uri="{FF2B5EF4-FFF2-40B4-BE49-F238E27FC236}">
                    <a16:creationId xmlns:a16="http://schemas.microsoft.com/office/drawing/2014/main" id="{227085CE-BA9B-DEC6-A57D-7CB57D07911A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21" name="Google Shape;221;p15">
                <a:extLst>
                  <a:ext uri="{FF2B5EF4-FFF2-40B4-BE49-F238E27FC236}">
                    <a16:creationId xmlns:a16="http://schemas.microsoft.com/office/drawing/2014/main" id="{F0D00347-E1E2-0F14-87B6-3298B948CDAF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2" name="Google Shape;222;p15">
              <a:extLst>
                <a:ext uri="{FF2B5EF4-FFF2-40B4-BE49-F238E27FC236}">
                  <a16:creationId xmlns:a16="http://schemas.microsoft.com/office/drawing/2014/main" id="{E2A7F22E-733D-AA95-50A9-D022C7D34285}"/>
                </a:ext>
              </a:extLst>
            </p:cNvPr>
            <p:cNvGrpSpPr/>
            <p:nvPr/>
          </p:nvGrpSpPr>
          <p:grpSpPr>
            <a:xfrm>
              <a:off x="0" y="-60012"/>
              <a:ext cx="1024208" cy="940191"/>
              <a:chOff x="0" y="-47625"/>
              <a:chExt cx="812800" cy="746125"/>
            </a:xfrm>
          </p:grpSpPr>
          <p:sp>
            <p:nvSpPr>
              <p:cNvPr id="223" name="Google Shape;223;p15">
                <a:extLst>
                  <a:ext uri="{FF2B5EF4-FFF2-40B4-BE49-F238E27FC236}">
                    <a16:creationId xmlns:a16="http://schemas.microsoft.com/office/drawing/2014/main" id="{23B18A5D-6DF4-41E1-A41F-EEB9A0EF432A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>
                <a:gsLst>
                  <a:gs pos="0">
                    <a:srgbClr val="0097B2"/>
                  </a:gs>
                  <a:gs pos="100000">
                    <a:srgbClr val="7ED957"/>
                  </a:gs>
                </a:gsLst>
                <a:lin ang="0" scaled="0"/>
              </a:gradFill>
              <a:ln>
                <a:noFill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24" name="Google Shape;224;p15">
                <a:extLst>
                  <a:ext uri="{FF2B5EF4-FFF2-40B4-BE49-F238E27FC236}">
                    <a16:creationId xmlns:a16="http://schemas.microsoft.com/office/drawing/2014/main" id="{A1DA67E7-645F-3A40-FF5B-67019370A5E3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25" name="Google Shape;225;p15">
            <a:extLst>
              <a:ext uri="{FF2B5EF4-FFF2-40B4-BE49-F238E27FC236}">
                <a16:creationId xmlns:a16="http://schemas.microsoft.com/office/drawing/2014/main" id="{7CCDCD8D-078E-0C79-CFB8-5BB25BC6637C}"/>
              </a:ext>
            </a:extLst>
          </p:cNvPr>
          <p:cNvGrpSpPr/>
          <p:nvPr/>
        </p:nvGrpSpPr>
        <p:grpSpPr>
          <a:xfrm>
            <a:off x="2713178" y="8949950"/>
            <a:ext cx="847888" cy="856040"/>
            <a:chOff x="0" y="-60012"/>
            <a:chExt cx="1130517" cy="1141387"/>
          </a:xfrm>
        </p:grpSpPr>
        <p:grpSp>
          <p:nvGrpSpPr>
            <p:cNvPr id="226" name="Google Shape;226;p15">
              <a:extLst>
                <a:ext uri="{FF2B5EF4-FFF2-40B4-BE49-F238E27FC236}">
                  <a16:creationId xmlns:a16="http://schemas.microsoft.com/office/drawing/2014/main" id="{2BBF8F60-1957-D7F4-2684-BE1EDD04FF32}"/>
                </a:ext>
              </a:extLst>
            </p:cNvPr>
            <p:cNvGrpSpPr/>
            <p:nvPr/>
          </p:nvGrpSpPr>
          <p:grpSpPr>
            <a:xfrm>
              <a:off x="132250" y="164998"/>
              <a:ext cx="998267" cy="916377"/>
              <a:chOff x="0" y="-47625"/>
              <a:chExt cx="812800" cy="746125"/>
            </a:xfrm>
          </p:grpSpPr>
          <p:sp>
            <p:nvSpPr>
              <p:cNvPr id="227" name="Google Shape;227;p15">
                <a:extLst>
                  <a:ext uri="{FF2B5EF4-FFF2-40B4-BE49-F238E27FC236}">
                    <a16:creationId xmlns:a16="http://schemas.microsoft.com/office/drawing/2014/main" id="{837E21EB-288D-CCDE-21BB-1E567E645C5E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28" name="Google Shape;228;p15">
                <a:extLst>
                  <a:ext uri="{FF2B5EF4-FFF2-40B4-BE49-F238E27FC236}">
                    <a16:creationId xmlns:a16="http://schemas.microsoft.com/office/drawing/2014/main" id="{DB2F1720-6294-B76A-FCCD-35C4A786C729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9" name="Google Shape;229;p15">
              <a:extLst>
                <a:ext uri="{FF2B5EF4-FFF2-40B4-BE49-F238E27FC236}">
                  <a16:creationId xmlns:a16="http://schemas.microsoft.com/office/drawing/2014/main" id="{B179D833-4FE7-8FEB-68EB-ADFFF205884F}"/>
                </a:ext>
              </a:extLst>
            </p:cNvPr>
            <p:cNvGrpSpPr/>
            <p:nvPr/>
          </p:nvGrpSpPr>
          <p:grpSpPr>
            <a:xfrm>
              <a:off x="0" y="-60012"/>
              <a:ext cx="1024208" cy="940191"/>
              <a:chOff x="0" y="-47625"/>
              <a:chExt cx="812800" cy="746125"/>
            </a:xfrm>
          </p:grpSpPr>
          <p:sp>
            <p:nvSpPr>
              <p:cNvPr id="230" name="Google Shape;230;p15">
                <a:extLst>
                  <a:ext uri="{FF2B5EF4-FFF2-40B4-BE49-F238E27FC236}">
                    <a16:creationId xmlns:a16="http://schemas.microsoft.com/office/drawing/2014/main" id="{B48F6384-1EE7-A9F6-1B15-55AB52CB4656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>
                <a:gsLst>
                  <a:gs pos="0">
                    <a:srgbClr val="0097B2"/>
                  </a:gs>
                  <a:gs pos="100000">
                    <a:srgbClr val="7ED957"/>
                  </a:gs>
                </a:gsLst>
                <a:lin ang="0" scaled="0"/>
              </a:gradFill>
              <a:ln>
                <a:noFill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31" name="Google Shape;231;p15">
                <a:extLst>
                  <a:ext uri="{FF2B5EF4-FFF2-40B4-BE49-F238E27FC236}">
                    <a16:creationId xmlns:a16="http://schemas.microsoft.com/office/drawing/2014/main" id="{4DEBEEB3-881B-895F-B222-AB493DAD1FBA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" name="Google Shape;444;p21">
            <a:extLst>
              <a:ext uri="{FF2B5EF4-FFF2-40B4-BE49-F238E27FC236}">
                <a16:creationId xmlns:a16="http://schemas.microsoft.com/office/drawing/2014/main" id="{361D1DEB-7AAD-1139-232F-9ED14062F22D}"/>
              </a:ext>
            </a:extLst>
          </p:cNvPr>
          <p:cNvSpPr txBox="1"/>
          <p:nvPr/>
        </p:nvSpPr>
        <p:spPr>
          <a:xfrm>
            <a:off x="15826894" y="315551"/>
            <a:ext cx="2969809" cy="1772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i="0" u="none" strike="noStrike" cap="none" dirty="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Vault + LDAP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0027DE5B-C744-7B47-127B-AEA14BC0C1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15857" y="2922628"/>
            <a:ext cx="9848850" cy="2981325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08E01EB2-40E8-089F-858B-21849CC789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15857" y="6219291"/>
            <a:ext cx="9848850" cy="3586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1282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29B2"/>
        </a:solidFill>
        <a:effectLst/>
      </p:bgPr>
    </p:bg>
    <p:spTree>
      <p:nvGrpSpPr>
        <p:cNvPr id="1" name="Shape 193">
          <a:extLst>
            <a:ext uri="{FF2B5EF4-FFF2-40B4-BE49-F238E27FC236}">
              <a16:creationId xmlns:a16="http://schemas.microsoft.com/office/drawing/2014/main" id="{E94967A6-421B-2ED1-11F3-018AD0BB8E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5">
            <a:extLst>
              <a:ext uri="{FF2B5EF4-FFF2-40B4-BE49-F238E27FC236}">
                <a16:creationId xmlns:a16="http://schemas.microsoft.com/office/drawing/2014/main" id="{0FA2AF6C-4A33-061A-2E43-4A5941916836}"/>
              </a:ext>
            </a:extLst>
          </p:cNvPr>
          <p:cNvSpPr/>
          <p:nvPr/>
        </p:nvSpPr>
        <p:spPr>
          <a:xfrm rot="-3278844">
            <a:off x="-7521576" y="-4684086"/>
            <a:ext cx="14357351" cy="9368172"/>
          </a:xfrm>
          <a:custGeom>
            <a:avLst/>
            <a:gdLst/>
            <a:ahLst/>
            <a:cxnLst/>
            <a:rect l="l" t="t" r="r" b="b"/>
            <a:pathLst>
              <a:path w="14357351" h="9368172" extrusionOk="0">
                <a:moveTo>
                  <a:pt x="0" y="0"/>
                </a:moveTo>
                <a:lnTo>
                  <a:pt x="14357352" y="0"/>
                </a:lnTo>
                <a:lnTo>
                  <a:pt x="14357352" y="9368172"/>
                </a:lnTo>
                <a:lnTo>
                  <a:pt x="0" y="9368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199" name="Google Shape;199;p15">
            <a:extLst>
              <a:ext uri="{FF2B5EF4-FFF2-40B4-BE49-F238E27FC236}">
                <a16:creationId xmlns:a16="http://schemas.microsoft.com/office/drawing/2014/main" id="{8DFE698D-2CEE-87A6-37E1-FC92CA9865A5}"/>
              </a:ext>
            </a:extLst>
          </p:cNvPr>
          <p:cNvSpPr/>
          <p:nvPr/>
        </p:nvSpPr>
        <p:spPr>
          <a:xfrm rot="7599151">
            <a:off x="12214224" y="4265864"/>
            <a:ext cx="14357351" cy="9368172"/>
          </a:xfrm>
          <a:custGeom>
            <a:avLst/>
            <a:gdLst/>
            <a:ahLst/>
            <a:cxnLst/>
            <a:rect l="l" t="t" r="r" b="b"/>
            <a:pathLst>
              <a:path w="14357351" h="9368172" extrusionOk="0">
                <a:moveTo>
                  <a:pt x="0" y="0"/>
                </a:moveTo>
                <a:lnTo>
                  <a:pt x="14357352" y="0"/>
                </a:lnTo>
                <a:lnTo>
                  <a:pt x="14357352" y="9368172"/>
                </a:lnTo>
                <a:lnTo>
                  <a:pt x="0" y="9368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209" name="Google Shape;209;p15">
            <a:extLst>
              <a:ext uri="{FF2B5EF4-FFF2-40B4-BE49-F238E27FC236}">
                <a16:creationId xmlns:a16="http://schemas.microsoft.com/office/drawing/2014/main" id="{4C75ECF0-A88F-CA21-B7B5-9AB374F0DF76}"/>
              </a:ext>
            </a:extLst>
          </p:cNvPr>
          <p:cNvSpPr/>
          <p:nvPr/>
        </p:nvSpPr>
        <p:spPr>
          <a:xfrm>
            <a:off x="3346508" y="4145197"/>
            <a:ext cx="1443419" cy="1443419"/>
          </a:xfrm>
          <a:custGeom>
            <a:avLst/>
            <a:gdLst/>
            <a:ahLst/>
            <a:cxnLst/>
            <a:rect l="l" t="t" r="r" b="b"/>
            <a:pathLst>
              <a:path w="1443419" h="1443419" extrusionOk="0">
                <a:moveTo>
                  <a:pt x="0" y="0"/>
                </a:moveTo>
                <a:lnTo>
                  <a:pt x="1443420" y="0"/>
                </a:lnTo>
                <a:lnTo>
                  <a:pt x="1443420" y="1443419"/>
                </a:lnTo>
                <a:lnTo>
                  <a:pt x="0" y="144341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grpSp>
        <p:nvGrpSpPr>
          <p:cNvPr id="218" name="Google Shape;218;p15">
            <a:extLst>
              <a:ext uri="{FF2B5EF4-FFF2-40B4-BE49-F238E27FC236}">
                <a16:creationId xmlns:a16="http://schemas.microsoft.com/office/drawing/2014/main" id="{55C5C3B8-CA9D-42A5-7341-80C622135B4D}"/>
              </a:ext>
            </a:extLst>
          </p:cNvPr>
          <p:cNvGrpSpPr/>
          <p:nvPr/>
        </p:nvGrpSpPr>
        <p:grpSpPr>
          <a:xfrm>
            <a:off x="12943588" y="202856"/>
            <a:ext cx="847888" cy="856040"/>
            <a:chOff x="0" y="-60012"/>
            <a:chExt cx="1130517" cy="1141387"/>
          </a:xfrm>
        </p:grpSpPr>
        <p:grpSp>
          <p:nvGrpSpPr>
            <p:cNvPr id="219" name="Google Shape;219;p15">
              <a:extLst>
                <a:ext uri="{FF2B5EF4-FFF2-40B4-BE49-F238E27FC236}">
                  <a16:creationId xmlns:a16="http://schemas.microsoft.com/office/drawing/2014/main" id="{38FEC60C-5AA5-F93A-32A8-E529C5F285AD}"/>
                </a:ext>
              </a:extLst>
            </p:cNvPr>
            <p:cNvGrpSpPr/>
            <p:nvPr/>
          </p:nvGrpSpPr>
          <p:grpSpPr>
            <a:xfrm>
              <a:off x="132250" y="164998"/>
              <a:ext cx="998267" cy="916377"/>
              <a:chOff x="0" y="-47625"/>
              <a:chExt cx="812800" cy="746125"/>
            </a:xfrm>
          </p:grpSpPr>
          <p:sp>
            <p:nvSpPr>
              <p:cNvPr id="220" name="Google Shape;220;p15">
                <a:extLst>
                  <a:ext uri="{FF2B5EF4-FFF2-40B4-BE49-F238E27FC236}">
                    <a16:creationId xmlns:a16="http://schemas.microsoft.com/office/drawing/2014/main" id="{85CFC96E-BAE2-39DF-C773-6DB88CF57938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21" name="Google Shape;221;p15">
                <a:extLst>
                  <a:ext uri="{FF2B5EF4-FFF2-40B4-BE49-F238E27FC236}">
                    <a16:creationId xmlns:a16="http://schemas.microsoft.com/office/drawing/2014/main" id="{C9A33F1F-8363-3677-A5F0-783B2EE4D817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2" name="Google Shape;222;p15">
              <a:extLst>
                <a:ext uri="{FF2B5EF4-FFF2-40B4-BE49-F238E27FC236}">
                  <a16:creationId xmlns:a16="http://schemas.microsoft.com/office/drawing/2014/main" id="{BE22128D-0FE5-8F23-0DB2-C0669B1EBB90}"/>
                </a:ext>
              </a:extLst>
            </p:cNvPr>
            <p:cNvGrpSpPr/>
            <p:nvPr/>
          </p:nvGrpSpPr>
          <p:grpSpPr>
            <a:xfrm>
              <a:off x="0" y="-60012"/>
              <a:ext cx="1024208" cy="940191"/>
              <a:chOff x="0" y="-47625"/>
              <a:chExt cx="812800" cy="746125"/>
            </a:xfrm>
          </p:grpSpPr>
          <p:sp>
            <p:nvSpPr>
              <p:cNvPr id="223" name="Google Shape;223;p15">
                <a:extLst>
                  <a:ext uri="{FF2B5EF4-FFF2-40B4-BE49-F238E27FC236}">
                    <a16:creationId xmlns:a16="http://schemas.microsoft.com/office/drawing/2014/main" id="{2474BF35-1225-491E-2057-FCCE999BA357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>
                <a:gsLst>
                  <a:gs pos="0">
                    <a:srgbClr val="0097B2"/>
                  </a:gs>
                  <a:gs pos="100000">
                    <a:srgbClr val="7ED957"/>
                  </a:gs>
                </a:gsLst>
                <a:lin ang="0" scaled="0"/>
              </a:gradFill>
              <a:ln>
                <a:noFill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24" name="Google Shape;224;p15">
                <a:extLst>
                  <a:ext uri="{FF2B5EF4-FFF2-40B4-BE49-F238E27FC236}">
                    <a16:creationId xmlns:a16="http://schemas.microsoft.com/office/drawing/2014/main" id="{2CDADBFD-4737-E5D5-43B7-50E8669E22D3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25" name="Google Shape;225;p15">
            <a:extLst>
              <a:ext uri="{FF2B5EF4-FFF2-40B4-BE49-F238E27FC236}">
                <a16:creationId xmlns:a16="http://schemas.microsoft.com/office/drawing/2014/main" id="{606F95CD-E9F5-5C93-A001-6F72539CEF0B}"/>
              </a:ext>
            </a:extLst>
          </p:cNvPr>
          <p:cNvGrpSpPr/>
          <p:nvPr/>
        </p:nvGrpSpPr>
        <p:grpSpPr>
          <a:xfrm>
            <a:off x="2713178" y="8949950"/>
            <a:ext cx="847888" cy="856040"/>
            <a:chOff x="0" y="-60012"/>
            <a:chExt cx="1130517" cy="1141387"/>
          </a:xfrm>
        </p:grpSpPr>
        <p:grpSp>
          <p:nvGrpSpPr>
            <p:cNvPr id="226" name="Google Shape;226;p15">
              <a:extLst>
                <a:ext uri="{FF2B5EF4-FFF2-40B4-BE49-F238E27FC236}">
                  <a16:creationId xmlns:a16="http://schemas.microsoft.com/office/drawing/2014/main" id="{DAE24DC8-5CFC-19BC-2794-F533CF73A13B}"/>
                </a:ext>
              </a:extLst>
            </p:cNvPr>
            <p:cNvGrpSpPr/>
            <p:nvPr/>
          </p:nvGrpSpPr>
          <p:grpSpPr>
            <a:xfrm>
              <a:off x="132250" y="164998"/>
              <a:ext cx="998267" cy="916377"/>
              <a:chOff x="0" y="-47625"/>
              <a:chExt cx="812800" cy="746125"/>
            </a:xfrm>
          </p:grpSpPr>
          <p:sp>
            <p:nvSpPr>
              <p:cNvPr id="227" name="Google Shape;227;p15">
                <a:extLst>
                  <a:ext uri="{FF2B5EF4-FFF2-40B4-BE49-F238E27FC236}">
                    <a16:creationId xmlns:a16="http://schemas.microsoft.com/office/drawing/2014/main" id="{4FB4A09C-B5E6-07B8-93A2-0FFFB1741CA4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28" name="Google Shape;228;p15">
                <a:extLst>
                  <a:ext uri="{FF2B5EF4-FFF2-40B4-BE49-F238E27FC236}">
                    <a16:creationId xmlns:a16="http://schemas.microsoft.com/office/drawing/2014/main" id="{34DC5F18-4456-35FE-0806-E8DCED5F75B0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9" name="Google Shape;229;p15">
              <a:extLst>
                <a:ext uri="{FF2B5EF4-FFF2-40B4-BE49-F238E27FC236}">
                  <a16:creationId xmlns:a16="http://schemas.microsoft.com/office/drawing/2014/main" id="{1D43AEAD-39CC-DD5B-A76D-64357ACFA5B4}"/>
                </a:ext>
              </a:extLst>
            </p:cNvPr>
            <p:cNvGrpSpPr/>
            <p:nvPr/>
          </p:nvGrpSpPr>
          <p:grpSpPr>
            <a:xfrm>
              <a:off x="0" y="-60012"/>
              <a:ext cx="1024208" cy="940191"/>
              <a:chOff x="0" y="-47625"/>
              <a:chExt cx="812800" cy="746125"/>
            </a:xfrm>
          </p:grpSpPr>
          <p:sp>
            <p:nvSpPr>
              <p:cNvPr id="230" name="Google Shape;230;p15">
                <a:extLst>
                  <a:ext uri="{FF2B5EF4-FFF2-40B4-BE49-F238E27FC236}">
                    <a16:creationId xmlns:a16="http://schemas.microsoft.com/office/drawing/2014/main" id="{7754751E-5630-F8D1-396B-69BAB19B0D1C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>
                <a:gsLst>
                  <a:gs pos="0">
                    <a:srgbClr val="0097B2"/>
                  </a:gs>
                  <a:gs pos="100000">
                    <a:srgbClr val="7ED957"/>
                  </a:gs>
                </a:gsLst>
                <a:lin ang="0" scaled="0"/>
              </a:gradFill>
              <a:ln>
                <a:noFill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31" name="Google Shape;231;p15">
                <a:extLst>
                  <a:ext uri="{FF2B5EF4-FFF2-40B4-BE49-F238E27FC236}">
                    <a16:creationId xmlns:a16="http://schemas.microsoft.com/office/drawing/2014/main" id="{A08679EF-EEC3-D365-A5AA-65CEBC24AD67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" name="Google Shape;444;p21">
            <a:extLst>
              <a:ext uri="{FF2B5EF4-FFF2-40B4-BE49-F238E27FC236}">
                <a16:creationId xmlns:a16="http://schemas.microsoft.com/office/drawing/2014/main" id="{9B8C0052-5952-C41A-513E-A8D35B751AB4}"/>
              </a:ext>
            </a:extLst>
          </p:cNvPr>
          <p:cNvSpPr txBox="1"/>
          <p:nvPr/>
        </p:nvSpPr>
        <p:spPr>
          <a:xfrm>
            <a:off x="14171000" y="150398"/>
            <a:ext cx="4265096" cy="1772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i="0" u="none" strike="noStrike" cap="none" dirty="0" err="1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Diagramma</a:t>
            </a:r>
            <a:r>
              <a:rPr lang="en-US" sz="4800" b="1" i="0" u="none" strike="noStrike" cap="none" dirty="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di </a:t>
            </a:r>
            <a:r>
              <a:rPr lang="en-US" sz="4800" b="1" i="0" u="none" strike="noStrike" cap="none" dirty="0" err="1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sequenza</a:t>
            </a:r>
            <a:endParaRPr lang="en-US" sz="4800" b="1" i="0" u="none" strike="noStrike" cap="none" dirty="0">
              <a:solidFill>
                <a:srgbClr val="FFFFFF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pic>
        <p:nvPicPr>
          <p:cNvPr id="5" name="Immagine 4" descr="Immagine che contiene testo, schermata, linea, diagramma&#10;&#10;Descrizione generata automaticamente">
            <a:extLst>
              <a:ext uri="{FF2B5EF4-FFF2-40B4-BE49-F238E27FC236}">
                <a16:creationId xmlns:a16="http://schemas.microsoft.com/office/drawing/2014/main" id="{906974D5-1016-262B-6AEF-D3EA5F4A3B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98091" y="2412843"/>
            <a:ext cx="11891818" cy="5461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5490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29B2"/>
        </a:solidFill>
        <a:effectLst/>
      </p:bgPr>
    </p:bg>
    <p:spTree>
      <p:nvGrpSpPr>
        <p:cNvPr id="1" name="Shape 193">
          <a:extLst>
            <a:ext uri="{FF2B5EF4-FFF2-40B4-BE49-F238E27FC236}">
              <a16:creationId xmlns:a16="http://schemas.microsoft.com/office/drawing/2014/main" id="{281ABF68-1EB2-D9D5-341C-719FFA1B2C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5">
            <a:extLst>
              <a:ext uri="{FF2B5EF4-FFF2-40B4-BE49-F238E27FC236}">
                <a16:creationId xmlns:a16="http://schemas.microsoft.com/office/drawing/2014/main" id="{BEC5AA76-0D08-D410-B2CF-2082EAA62830}"/>
              </a:ext>
            </a:extLst>
          </p:cNvPr>
          <p:cNvSpPr/>
          <p:nvPr/>
        </p:nvSpPr>
        <p:spPr>
          <a:xfrm rot="-3278844">
            <a:off x="-7521576" y="-4684086"/>
            <a:ext cx="14357351" cy="9368172"/>
          </a:xfrm>
          <a:custGeom>
            <a:avLst/>
            <a:gdLst/>
            <a:ahLst/>
            <a:cxnLst/>
            <a:rect l="l" t="t" r="r" b="b"/>
            <a:pathLst>
              <a:path w="14357351" h="9368172" extrusionOk="0">
                <a:moveTo>
                  <a:pt x="0" y="0"/>
                </a:moveTo>
                <a:lnTo>
                  <a:pt x="14357352" y="0"/>
                </a:lnTo>
                <a:lnTo>
                  <a:pt x="14357352" y="9368172"/>
                </a:lnTo>
                <a:lnTo>
                  <a:pt x="0" y="9368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199" name="Google Shape;199;p15">
            <a:extLst>
              <a:ext uri="{FF2B5EF4-FFF2-40B4-BE49-F238E27FC236}">
                <a16:creationId xmlns:a16="http://schemas.microsoft.com/office/drawing/2014/main" id="{FBB74150-DDE7-4574-A759-A4D14E0D6853}"/>
              </a:ext>
            </a:extLst>
          </p:cNvPr>
          <p:cNvSpPr/>
          <p:nvPr/>
        </p:nvSpPr>
        <p:spPr>
          <a:xfrm rot="7599151">
            <a:off x="12214224" y="4265864"/>
            <a:ext cx="14357351" cy="9368172"/>
          </a:xfrm>
          <a:custGeom>
            <a:avLst/>
            <a:gdLst/>
            <a:ahLst/>
            <a:cxnLst/>
            <a:rect l="l" t="t" r="r" b="b"/>
            <a:pathLst>
              <a:path w="14357351" h="9368172" extrusionOk="0">
                <a:moveTo>
                  <a:pt x="0" y="0"/>
                </a:moveTo>
                <a:lnTo>
                  <a:pt x="14357352" y="0"/>
                </a:lnTo>
                <a:lnTo>
                  <a:pt x="14357352" y="9368172"/>
                </a:lnTo>
                <a:lnTo>
                  <a:pt x="0" y="9368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209" name="Google Shape;209;p15">
            <a:extLst>
              <a:ext uri="{FF2B5EF4-FFF2-40B4-BE49-F238E27FC236}">
                <a16:creationId xmlns:a16="http://schemas.microsoft.com/office/drawing/2014/main" id="{EC933CAC-6F04-3545-8A41-72E6F7DF6DCE}"/>
              </a:ext>
            </a:extLst>
          </p:cNvPr>
          <p:cNvSpPr/>
          <p:nvPr/>
        </p:nvSpPr>
        <p:spPr>
          <a:xfrm>
            <a:off x="3346508" y="4145197"/>
            <a:ext cx="1443419" cy="1443419"/>
          </a:xfrm>
          <a:custGeom>
            <a:avLst/>
            <a:gdLst/>
            <a:ahLst/>
            <a:cxnLst/>
            <a:rect l="l" t="t" r="r" b="b"/>
            <a:pathLst>
              <a:path w="1443419" h="1443419" extrusionOk="0">
                <a:moveTo>
                  <a:pt x="0" y="0"/>
                </a:moveTo>
                <a:lnTo>
                  <a:pt x="1443420" y="0"/>
                </a:lnTo>
                <a:lnTo>
                  <a:pt x="1443420" y="1443419"/>
                </a:lnTo>
                <a:lnTo>
                  <a:pt x="0" y="144341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216" name="Google Shape;216;p15">
            <a:extLst>
              <a:ext uri="{FF2B5EF4-FFF2-40B4-BE49-F238E27FC236}">
                <a16:creationId xmlns:a16="http://schemas.microsoft.com/office/drawing/2014/main" id="{4245C0C1-1207-47A9-AA73-D8085D09833F}"/>
              </a:ext>
            </a:extLst>
          </p:cNvPr>
          <p:cNvSpPr txBox="1"/>
          <p:nvPr/>
        </p:nvSpPr>
        <p:spPr>
          <a:xfrm>
            <a:off x="2461106" y="3075241"/>
            <a:ext cx="13365788" cy="4136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Lo standard XACML è stato implementato mediante Vakt, una libreria Python che fornisce un sistema di controllo degli accessi basato su policy.</a:t>
            </a: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it-IT" sz="3200" b="1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È progettata per aiutare le applicazioni a determinare se un'azione che un utente sta tentando di eseguire è consentita, sulla base di una serie di regole di accesso definite in anticipo.</a:t>
            </a:r>
          </a:p>
        </p:txBody>
      </p:sp>
      <p:grpSp>
        <p:nvGrpSpPr>
          <p:cNvPr id="218" name="Google Shape;218;p15">
            <a:extLst>
              <a:ext uri="{FF2B5EF4-FFF2-40B4-BE49-F238E27FC236}">
                <a16:creationId xmlns:a16="http://schemas.microsoft.com/office/drawing/2014/main" id="{1647254F-889A-B142-0F24-C9B5A993D193}"/>
              </a:ext>
            </a:extLst>
          </p:cNvPr>
          <p:cNvGrpSpPr/>
          <p:nvPr/>
        </p:nvGrpSpPr>
        <p:grpSpPr>
          <a:xfrm>
            <a:off x="14759510" y="270542"/>
            <a:ext cx="847888" cy="856040"/>
            <a:chOff x="0" y="-60012"/>
            <a:chExt cx="1130517" cy="1141387"/>
          </a:xfrm>
        </p:grpSpPr>
        <p:grpSp>
          <p:nvGrpSpPr>
            <p:cNvPr id="219" name="Google Shape;219;p15">
              <a:extLst>
                <a:ext uri="{FF2B5EF4-FFF2-40B4-BE49-F238E27FC236}">
                  <a16:creationId xmlns:a16="http://schemas.microsoft.com/office/drawing/2014/main" id="{3BC9B41C-74DE-27C1-EEE6-F50B255DC17D}"/>
                </a:ext>
              </a:extLst>
            </p:cNvPr>
            <p:cNvGrpSpPr/>
            <p:nvPr/>
          </p:nvGrpSpPr>
          <p:grpSpPr>
            <a:xfrm>
              <a:off x="132250" y="164998"/>
              <a:ext cx="998267" cy="916377"/>
              <a:chOff x="0" y="-47625"/>
              <a:chExt cx="812800" cy="746125"/>
            </a:xfrm>
          </p:grpSpPr>
          <p:sp>
            <p:nvSpPr>
              <p:cNvPr id="220" name="Google Shape;220;p15">
                <a:extLst>
                  <a:ext uri="{FF2B5EF4-FFF2-40B4-BE49-F238E27FC236}">
                    <a16:creationId xmlns:a16="http://schemas.microsoft.com/office/drawing/2014/main" id="{C1CC5006-0D9C-9682-AE5E-4C75D356ADDD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21" name="Google Shape;221;p15">
                <a:extLst>
                  <a:ext uri="{FF2B5EF4-FFF2-40B4-BE49-F238E27FC236}">
                    <a16:creationId xmlns:a16="http://schemas.microsoft.com/office/drawing/2014/main" id="{066C4814-51F0-269D-05C4-85B1DC6591BE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2" name="Google Shape;222;p15">
              <a:extLst>
                <a:ext uri="{FF2B5EF4-FFF2-40B4-BE49-F238E27FC236}">
                  <a16:creationId xmlns:a16="http://schemas.microsoft.com/office/drawing/2014/main" id="{BFA9CB3B-1613-A90D-C079-07DD43F3E8C0}"/>
                </a:ext>
              </a:extLst>
            </p:cNvPr>
            <p:cNvGrpSpPr/>
            <p:nvPr/>
          </p:nvGrpSpPr>
          <p:grpSpPr>
            <a:xfrm>
              <a:off x="0" y="-60012"/>
              <a:ext cx="1024208" cy="940191"/>
              <a:chOff x="0" y="-47625"/>
              <a:chExt cx="812800" cy="746125"/>
            </a:xfrm>
          </p:grpSpPr>
          <p:sp>
            <p:nvSpPr>
              <p:cNvPr id="223" name="Google Shape;223;p15">
                <a:extLst>
                  <a:ext uri="{FF2B5EF4-FFF2-40B4-BE49-F238E27FC236}">
                    <a16:creationId xmlns:a16="http://schemas.microsoft.com/office/drawing/2014/main" id="{D7D9EA14-BF07-11EE-0C09-EE606DF0094B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>
                <a:gsLst>
                  <a:gs pos="0">
                    <a:srgbClr val="0097B2"/>
                  </a:gs>
                  <a:gs pos="100000">
                    <a:srgbClr val="7ED957"/>
                  </a:gs>
                </a:gsLst>
                <a:lin ang="0" scaled="0"/>
              </a:gradFill>
              <a:ln>
                <a:noFill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24" name="Google Shape;224;p15">
                <a:extLst>
                  <a:ext uri="{FF2B5EF4-FFF2-40B4-BE49-F238E27FC236}">
                    <a16:creationId xmlns:a16="http://schemas.microsoft.com/office/drawing/2014/main" id="{80E7BA1C-805C-F318-D287-A66790585B40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25" name="Google Shape;225;p15">
            <a:extLst>
              <a:ext uri="{FF2B5EF4-FFF2-40B4-BE49-F238E27FC236}">
                <a16:creationId xmlns:a16="http://schemas.microsoft.com/office/drawing/2014/main" id="{38F08E5F-6932-7366-7022-E4636B75501F}"/>
              </a:ext>
            </a:extLst>
          </p:cNvPr>
          <p:cNvGrpSpPr/>
          <p:nvPr/>
        </p:nvGrpSpPr>
        <p:grpSpPr>
          <a:xfrm>
            <a:off x="2713178" y="8949950"/>
            <a:ext cx="847888" cy="856040"/>
            <a:chOff x="0" y="-60012"/>
            <a:chExt cx="1130517" cy="1141387"/>
          </a:xfrm>
        </p:grpSpPr>
        <p:grpSp>
          <p:nvGrpSpPr>
            <p:cNvPr id="226" name="Google Shape;226;p15">
              <a:extLst>
                <a:ext uri="{FF2B5EF4-FFF2-40B4-BE49-F238E27FC236}">
                  <a16:creationId xmlns:a16="http://schemas.microsoft.com/office/drawing/2014/main" id="{42A30BDE-FDCE-3A3D-5E70-633D131D4251}"/>
                </a:ext>
              </a:extLst>
            </p:cNvPr>
            <p:cNvGrpSpPr/>
            <p:nvPr/>
          </p:nvGrpSpPr>
          <p:grpSpPr>
            <a:xfrm>
              <a:off x="132250" y="164998"/>
              <a:ext cx="998267" cy="916377"/>
              <a:chOff x="0" y="-47625"/>
              <a:chExt cx="812800" cy="746125"/>
            </a:xfrm>
          </p:grpSpPr>
          <p:sp>
            <p:nvSpPr>
              <p:cNvPr id="227" name="Google Shape;227;p15">
                <a:extLst>
                  <a:ext uri="{FF2B5EF4-FFF2-40B4-BE49-F238E27FC236}">
                    <a16:creationId xmlns:a16="http://schemas.microsoft.com/office/drawing/2014/main" id="{2877375A-D3E2-7529-1551-76A4AA83DE19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28" name="Google Shape;228;p15">
                <a:extLst>
                  <a:ext uri="{FF2B5EF4-FFF2-40B4-BE49-F238E27FC236}">
                    <a16:creationId xmlns:a16="http://schemas.microsoft.com/office/drawing/2014/main" id="{1CA0B816-9098-07D0-B154-C500850647F8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9" name="Google Shape;229;p15">
              <a:extLst>
                <a:ext uri="{FF2B5EF4-FFF2-40B4-BE49-F238E27FC236}">
                  <a16:creationId xmlns:a16="http://schemas.microsoft.com/office/drawing/2014/main" id="{840B54A6-6A85-CCC7-5B17-332887EAE526}"/>
                </a:ext>
              </a:extLst>
            </p:cNvPr>
            <p:cNvGrpSpPr/>
            <p:nvPr/>
          </p:nvGrpSpPr>
          <p:grpSpPr>
            <a:xfrm>
              <a:off x="0" y="-60012"/>
              <a:ext cx="1024208" cy="940191"/>
              <a:chOff x="0" y="-47625"/>
              <a:chExt cx="812800" cy="746125"/>
            </a:xfrm>
          </p:grpSpPr>
          <p:sp>
            <p:nvSpPr>
              <p:cNvPr id="230" name="Google Shape;230;p15">
                <a:extLst>
                  <a:ext uri="{FF2B5EF4-FFF2-40B4-BE49-F238E27FC236}">
                    <a16:creationId xmlns:a16="http://schemas.microsoft.com/office/drawing/2014/main" id="{33A7CB6C-D6ED-D878-7576-38FEE5727384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>
                <a:gsLst>
                  <a:gs pos="0">
                    <a:srgbClr val="0097B2"/>
                  </a:gs>
                  <a:gs pos="100000">
                    <a:srgbClr val="7ED957"/>
                  </a:gs>
                </a:gsLst>
                <a:lin ang="0" scaled="0"/>
              </a:gradFill>
              <a:ln>
                <a:noFill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31" name="Google Shape;231;p15">
                <a:extLst>
                  <a:ext uri="{FF2B5EF4-FFF2-40B4-BE49-F238E27FC236}">
                    <a16:creationId xmlns:a16="http://schemas.microsoft.com/office/drawing/2014/main" id="{9F485EF8-F436-2A03-82F6-457F28E27422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" name="Google Shape;444;p21">
            <a:extLst>
              <a:ext uri="{FF2B5EF4-FFF2-40B4-BE49-F238E27FC236}">
                <a16:creationId xmlns:a16="http://schemas.microsoft.com/office/drawing/2014/main" id="{AEE43A20-960B-FDD6-36F7-31C244D0C9CD}"/>
              </a:ext>
            </a:extLst>
          </p:cNvPr>
          <p:cNvSpPr txBox="1"/>
          <p:nvPr/>
        </p:nvSpPr>
        <p:spPr>
          <a:xfrm>
            <a:off x="15826894" y="315551"/>
            <a:ext cx="2969809" cy="886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i="0" u="none" strike="noStrike" cap="none" dirty="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XACML</a:t>
            </a:r>
          </a:p>
        </p:txBody>
      </p:sp>
    </p:spTree>
    <p:extLst>
      <p:ext uri="{BB962C8B-B14F-4D97-AF65-F5344CB8AC3E}">
        <p14:creationId xmlns:p14="http://schemas.microsoft.com/office/powerpoint/2010/main" val="7279548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29B2"/>
        </a:solidFill>
        <a:effectLst/>
      </p:bgPr>
    </p:bg>
    <p:spTree>
      <p:nvGrpSpPr>
        <p:cNvPr id="1" name="Shape 193">
          <a:extLst>
            <a:ext uri="{FF2B5EF4-FFF2-40B4-BE49-F238E27FC236}">
              <a16:creationId xmlns:a16="http://schemas.microsoft.com/office/drawing/2014/main" id="{4C678291-13E1-0FA7-B047-9336C08504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5">
            <a:extLst>
              <a:ext uri="{FF2B5EF4-FFF2-40B4-BE49-F238E27FC236}">
                <a16:creationId xmlns:a16="http://schemas.microsoft.com/office/drawing/2014/main" id="{47AEE647-6912-5B8F-7E2C-4FEB666E7279}"/>
              </a:ext>
            </a:extLst>
          </p:cNvPr>
          <p:cNvSpPr/>
          <p:nvPr/>
        </p:nvSpPr>
        <p:spPr>
          <a:xfrm rot="-3278844">
            <a:off x="-7521576" y="-4684086"/>
            <a:ext cx="14357351" cy="9368172"/>
          </a:xfrm>
          <a:custGeom>
            <a:avLst/>
            <a:gdLst/>
            <a:ahLst/>
            <a:cxnLst/>
            <a:rect l="l" t="t" r="r" b="b"/>
            <a:pathLst>
              <a:path w="14357351" h="9368172" extrusionOk="0">
                <a:moveTo>
                  <a:pt x="0" y="0"/>
                </a:moveTo>
                <a:lnTo>
                  <a:pt x="14357352" y="0"/>
                </a:lnTo>
                <a:lnTo>
                  <a:pt x="14357352" y="9368172"/>
                </a:lnTo>
                <a:lnTo>
                  <a:pt x="0" y="9368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199" name="Google Shape;199;p15">
            <a:extLst>
              <a:ext uri="{FF2B5EF4-FFF2-40B4-BE49-F238E27FC236}">
                <a16:creationId xmlns:a16="http://schemas.microsoft.com/office/drawing/2014/main" id="{11FF17BA-5DE3-77D2-06C0-523C3AA0AB43}"/>
              </a:ext>
            </a:extLst>
          </p:cNvPr>
          <p:cNvSpPr/>
          <p:nvPr/>
        </p:nvSpPr>
        <p:spPr>
          <a:xfrm rot="7599151">
            <a:off x="12214224" y="4265864"/>
            <a:ext cx="14357351" cy="9368172"/>
          </a:xfrm>
          <a:custGeom>
            <a:avLst/>
            <a:gdLst/>
            <a:ahLst/>
            <a:cxnLst/>
            <a:rect l="l" t="t" r="r" b="b"/>
            <a:pathLst>
              <a:path w="14357351" h="9368172" extrusionOk="0">
                <a:moveTo>
                  <a:pt x="0" y="0"/>
                </a:moveTo>
                <a:lnTo>
                  <a:pt x="14357352" y="0"/>
                </a:lnTo>
                <a:lnTo>
                  <a:pt x="14357352" y="9368172"/>
                </a:lnTo>
                <a:lnTo>
                  <a:pt x="0" y="9368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209" name="Google Shape;209;p15">
            <a:extLst>
              <a:ext uri="{FF2B5EF4-FFF2-40B4-BE49-F238E27FC236}">
                <a16:creationId xmlns:a16="http://schemas.microsoft.com/office/drawing/2014/main" id="{EC2D649F-FFFA-1DBF-B21A-E0A4ED392EA4}"/>
              </a:ext>
            </a:extLst>
          </p:cNvPr>
          <p:cNvSpPr/>
          <p:nvPr/>
        </p:nvSpPr>
        <p:spPr>
          <a:xfrm>
            <a:off x="3346508" y="4145197"/>
            <a:ext cx="1443419" cy="1443419"/>
          </a:xfrm>
          <a:custGeom>
            <a:avLst/>
            <a:gdLst/>
            <a:ahLst/>
            <a:cxnLst/>
            <a:rect l="l" t="t" r="r" b="b"/>
            <a:pathLst>
              <a:path w="1443419" h="1443419" extrusionOk="0">
                <a:moveTo>
                  <a:pt x="0" y="0"/>
                </a:moveTo>
                <a:lnTo>
                  <a:pt x="1443420" y="0"/>
                </a:lnTo>
                <a:lnTo>
                  <a:pt x="1443420" y="1443419"/>
                </a:lnTo>
                <a:lnTo>
                  <a:pt x="0" y="144341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216" name="Google Shape;216;p15">
            <a:extLst>
              <a:ext uri="{FF2B5EF4-FFF2-40B4-BE49-F238E27FC236}">
                <a16:creationId xmlns:a16="http://schemas.microsoft.com/office/drawing/2014/main" id="{8AFE3EA6-451A-9EE1-FCCA-9927D988A4EB}"/>
              </a:ext>
            </a:extLst>
          </p:cNvPr>
          <p:cNvSpPr txBox="1"/>
          <p:nvPr/>
        </p:nvSpPr>
        <p:spPr>
          <a:xfrm>
            <a:off x="2461106" y="856790"/>
            <a:ext cx="13365788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Una policy vakt è composta da:</a:t>
            </a:r>
          </a:p>
        </p:txBody>
      </p:sp>
      <p:grpSp>
        <p:nvGrpSpPr>
          <p:cNvPr id="218" name="Google Shape;218;p15">
            <a:extLst>
              <a:ext uri="{FF2B5EF4-FFF2-40B4-BE49-F238E27FC236}">
                <a16:creationId xmlns:a16="http://schemas.microsoft.com/office/drawing/2014/main" id="{319D9BAA-411C-D85A-1BA0-D14F655222CA}"/>
              </a:ext>
            </a:extLst>
          </p:cNvPr>
          <p:cNvGrpSpPr/>
          <p:nvPr/>
        </p:nvGrpSpPr>
        <p:grpSpPr>
          <a:xfrm>
            <a:off x="14759510" y="270542"/>
            <a:ext cx="847888" cy="856040"/>
            <a:chOff x="0" y="-60012"/>
            <a:chExt cx="1130517" cy="1141387"/>
          </a:xfrm>
        </p:grpSpPr>
        <p:grpSp>
          <p:nvGrpSpPr>
            <p:cNvPr id="219" name="Google Shape;219;p15">
              <a:extLst>
                <a:ext uri="{FF2B5EF4-FFF2-40B4-BE49-F238E27FC236}">
                  <a16:creationId xmlns:a16="http://schemas.microsoft.com/office/drawing/2014/main" id="{F151EB50-51D7-F3A1-E362-9AC35E7242A7}"/>
                </a:ext>
              </a:extLst>
            </p:cNvPr>
            <p:cNvGrpSpPr/>
            <p:nvPr/>
          </p:nvGrpSpPr>
          <p:grpSpPr>
            <a:xfrm>
              <a:off x="132250" y="164998"/>
              <a:ext cx="998267" cy="916377"/>
              <a:chOff x="0" y="-47625"/>
              <a:chExt cx="812800" cy="746125"/>
            </a:xfrm>
          </p:grpSpPr>
          <p:sp>
            <p:nvSpPr>
              <p:cNvPr id="220" name="Google Shape;220;p15">
                <a:extLst>
                  <a:ext uri="{FF2B5EF4-FFF2-40B4-BE49-F238E27FC236}">
                    <a16:creationId xmlns:a16="http://schemas.microsoft.com/office/drawing/2014/main" id="{55B1FE17-CD41-D5E0-0E38-121A6815313D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21" name="Google Shape;221;p15">
                <a:extLst>
                  <a:ext uri="{FF2B5EF4-FFF2-40B4-BE49-F238E27FC236}">
                    <a16:creationId xmlns:a16="http://schemas.microsoft.com/office/drawing/2014/main" id="{7BC0DAB7-88B5-6D07-26A9-6F312A2C0031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2" name="Google Shape;222;p15">
              <a:extLst>
                <a:ext uri="{FF2B5EF4-FFF2-40B4-BE49-F238E27FC236}">
                  <a16:creationId xmlns:a16="http://schemas.microsoft.com/office/drawing/2014/main" id="{BC4D2985-E629-B3C6-EC33-86C0448E88FC}"/>
                </a:ext>
              </a:extLst>
            </p:cNvPr>
            <p:cNvGrpSpPr/>
            <p:nvPr/>
          </p:nvGrpSpPr>
          <p:grpSpPr>
            <a:xfrm>
              <a:off x="0" y="-60012"/>
              <a:ext cx="1024208" cy="940191"/>
              <a:chOff x="0" y="-47625"/>
              <a:chExt cx="812800" cy="746125"/>
            </a:xfrm>
          </p:grpSpPr>
          <p:sp>
            <p:nvSpPr>
              <p:cNvPr id="223" name="Google Shape;223;p15">
                <a:extLst>
                  <a:ext uri="{FF2B5EF4-FFF2-40B4-BE49-F238E27FC236}">
                    <a16:creationId xmlns:a16="http://schemas.microsoft.com/office/drawing/2014/main" id="{603DAE7D-76A1-4E93-E292-AF3D61DC7ECF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>
                <a:gsLst>
                  <a:gs pos="0">
                    <a:srgbClr val="0097B2"/>
                  </a:gs>
                  <a:gs pos="100000">
                    <a:srgbClr val="7ED957"/>
                  </a:gs>
                </a:gsLst>
                <a:lin ang="0" scaled="0"/>
              </a:gradFill>
              <a:ln>
                <a:noFill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24" name="Google Shape;224;p15">
                <a:extLst>
                  <a:ext uri="{FF2B5EF4-FFF2-40B4-BE49-F238E27FC236}">
                    <a16:creationId xmlns:a16="http://schemas.microsoft.com/office/drawing/2014/main" id="{0DBDAE70-0CEB-6979-538D-B49E65F1CC89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25" name="Google Shape;225;p15">
            <a:extLst>
              <a:ext uri="{FF2B5EF4-FFF2-40B4-BE49-F238E27FC236}">
                <a16:creationId xmlns:a16="http://schemas.microsoft.com/office/drawing/2014/main" id="{F804D4E1-3B56-4A72-FA3E-98D98127B4FF}"/>
              </a:ext>
            </a:extLst>
          </p:cNvPr>
          <p:cNvGrpSpPr/>
          <p:nvPr/>
        </p:nvGrpSpPr>
        <p:grpSpPr>
          <a:xfrm>
            <a:off x="1865290" y="9001841"/>
            <a:ext cx="847888" cy="856040"/>
            <a:chOff x="0" y="-60012"/>
            <a:chExt cx="1130517" cy="1141387"/>
          </a:xfrm>
        </p:grpSpPr>
        <p:grpSp>
          <p:nvGrpSpPr>
            <p:cNvPr id="226" name="Google Shape;226;p15">
              <a:extLst>
                <a:ext uri="{FF2B5EF4-FFF2-40B4-BE49-F238E27FC236}">
                  <a16:creationId xmlns:a16="http://schemas.microsoft.com/office/drawing/2014/main" id="{339C4856-C687-9F28-49FB-4F59A81E7845}"/>
                </a:ext>
              </a:extLst>
            </p:cNvPr>
            <p:cNvGrpSpPr/>
            <p:nvPr/>
          </p:nvGrpSpPr>
          <p:grpSpPr>
            <a:xfrm>
              <a:off x="132250" y="164998"/>
              <a:ext cx="998267" cy="916377"/>
              <a:chOff x="0" y="-47625"/>
              <a:chExt cx="812800" cy="746125"/>
            </a:xfrm>
          </p:grpSpPr>
          <p:sp>
            <p:nvSpPr>
              <p:cNvPr id="227" name="Google Shape;227;p15">
                <a:extLst>
                  <a:ext uri="{FF2B5EF4-FFF2-40B4-BE49-F238E27FC236}">
                    <a16:creationId xmlns:a16="http://schemas.microsoft.com/office/drawing/2014/main" id="{AB021AEF-8231-4A1B-5929-E839032375FC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28" name="Google Shape;228;p15">
                <a:extLst>
                  <a:ext uri="{FF2B5EF4-FFF2-40B4-BE49-F238E27FC236}">
                    <a16:creationId xmlns:a16="http://schemas.microsoft.com/office/drawing/2014/main" id="{A41BF8CE-F30B-C2D1-CD19-CA33A5169727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9" name="Google Shape;229;p15">
              <a:extLst>
                <a:ext uri="{FF2B5EF4-FFF2-40B4-BE49-F238E27FC236}">
                  <a16:creationId xmlns:a16="http://schemas.microsoft.com/office/drawing/2014/main" id="{559281BE-7236-5F69-A6AC-D50AF9B0CD68}"/>
                </a:ext>
              </a:extLst>
            </p:cNvPr>
            <p:cNvGrpSpPr/>
            <p:nvPr/>
          </p:nvGrpSpPr>
          <p:grpSpPr>
            <a:xfrm>
              <a:off x="0" y="-60012"/>
              <a:ext cx="1024208" cy="940191"/>
              <a:chOff x="0" y="-47625"/>
              <a:chExt cx="812800" cy="746125"/>
            </a:xfrm>
          </p:grpSpPr>
          <p:sp>
            <p:nvSpPr>
              <p:cNvPr id="230" name="Google Shape;230;p15">
                <a:extLst>
                  <a:ext uri="{FF2B5EF4-FFF2-40B4-BE49-F238E27FC236}">
                    <a16:creationId xmlns:a16="http://schemas.microsoft.com/office/drawing/2014/main" id="{0852508F-3871-113B-DA47-F21CA1C40F47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>
                <a:gsLst>
                  <a:gs pos="0">
                    <a:srgbClr val="0097B2"/>
                  </a:gs>
                  <a:gs pos="100000">
                    <a:srgbClr val="7ED957"/>
                  </a:gs>
                </a:gsLst>
                <a:lin ang="0" scaled="0"/>
              </a:gradFill>
              <a:ln>
                <a:noFill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31" name="Google Shape;231;p15">
                <a:extLst>
                  <a:ext uri="{FF2B5EF4-FFF2-40B4-BE49-F238E27FC236}">
                    <a16:creationId xmlns:a16="http://schemas.microsoft.com/office/drawing/2014/main" id="{A6BF589E-A79E-6C2C-FEE8-390E0404231F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" name="Google Shape;444;p21">
            <a:extLst>
              <a:ext uri="{FF2B5EF4-FFF2-40B4-BE49-F238E27FC236}">
                <a16:creationId xmlns:a16="http://schemas.microsoft.com/office/drawing/2014/main" id="{C7C57A27-7E51-A9F7-3A12-B0E3670D52A3}"/>
              </a:ext>
            </a:extLst>
          </p:cNvPr>
          <p:cNvSpPr txBox="1"/>
          <p:nvPr/>
        </p:nvSpPr>
        <p:spPr>
          <a:xfrm>
            <a:off x="15826894" y="315551"/>
            <a:ext cx="2969809" cy="886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i="0" u="none" strike="noStrike" cap="none" dirty="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VAKT</a:t>
            </a:r>
          </a:p>
        </p:txBody>
      </p:sp>
      <p:graphicFrame>
        <p:nvGraphicFramePr>
          <p:cNvPr id="4" name="Diagramma 3">
            <a:extLst>
              <a:ext uri="{FF2B5EF4-FFF2-40B4-BE49-F238E27FC236}">
                <a16:creationId xmlns:a16="http://schemas.microsoft.com/office/drawing/2014/main" id="{77E52B63-4EE5-9E77-3D78-806B65A3319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10574122"/>
              </p:ext>
            </p:extLst>
          </p:nvPr>
        </p:nvGraphicFramePr>
        <p:xfrm>
          <a:off x="2880589" y="1965919"/>
          <a:ext cx="12526822" cy="71880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34016531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29B2"/>
        </a:solidFill>
        <a:effectLst/>
      </p:bgPr>
    </p:bg>
    <p:spTree>
      <p:nvGrpSpPr>
        <p:cNvPr id="1" name="Shape 193">
          <a:extLst>
            <a:ext uri="{FF2B5EF4-FFF2-40B4-BE49-F238E27FC236}">
              <a16:creationId xmlns:a16="http://schemas.microsoft.com/office/drawing/2014/main" id="{04215E2F-FE04-9498-9E50-0A32CF8857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5">
            <a:extLst>
              <a:ext uri="{FF2B5EF4-FFF2-40B4-BE49-F238E27FC236}">
                <a16:creationId xmlns:a16="http://schemas.microsoft.com/office/drawing/2014/main" id="{B94E0582-5C8E-74EA-9537-8199ADD81527}"/>
              </a:ext>
            </a:extLst>
          </p:cNvPr>
          <p:cNvSpPr/>
          <p:nvPr/>
        </p:nvSpPr>
        <p:spPr>
          <a:xfrm rot="-3278844">
            <a:off x="-7521576" y="-4684086"/>
            <a:ext cx="14357351" cy="9368172"/>
          </a:xfrm>
          <a:custGeom>
            <a:avLst/>
            <a:gdLst/>
            <a:ahLst/>
            <a:cxnLst/>
            <a:rect l="l" t="t" r="r" b="b"/>
            <a:pathLst>
              <a:path w="14357351" h="9368172" extrusionOk="0">
                <a:moveTo>
                  <a:pt x="0" y="0"/>
                </a:moveTo>
                <a:lnTo>
                  <a:pt x="14357352" y="0"/>
                </a:lnTo>
                <a:lnTo>
                  <a:pt x="14357352" y="9368172"/>
                </a:lnTo>
                <a:lnTo>
                  <a:pt x="0" y="9368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199" name="Google Shape;199;p15">
            <a:extLst>
              <a:ext uri="{FF2B5EF4-FFF2-40B4-BE49-F238E27FC236}">
                <a16:creationId xmlns:a16="http://schemas.microsoft.com/office/drawing/2014/main" id="{41741341-FA95-03E6-CA21-4E5CA9BE6F23}"/>
              </a:ext>
            </a:extLst>
          </p:cNvPr>
          <p:cNvSpPr/>
          <p:nvPr/>
        </p:nvSpPr>
        <p:spPr>
          <a:xfrm rot="7599151">
            <a:off x="12214224" y="4265864"/>
            <a:ext cx="14357351" cy="9368172"/>
          </a:xfrm>
          <a:custGeom>
            <a:avLst/>
            <a:gdLst/>
            <a:ahLst/>
            <a:cxnLst/>
            <a:rect l="l" t="t" r="r" b="b"/>
            <a:pathLst>
              <a:path w="14357351" h="9368172" extrusionOk="0">
                <a:moveTo>
                  <a:pt x="0" y="0"/>
                </a:moveTo>
                <a:lnTo>
                  <a:pt x="14357352" y="0"/>
                </a:lnTo>
                <a:lnTo>
                  <a:pt x="14357352" y="9368172"/>
                </a:lnTo>
                <a:lnTo>
                  <a:pt x="0" y="9368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209" name="Google Shape;209;p15">
            <a:extLst>
              <a:ext uri="{FF2B5EF4-FFF2-40B4-BE49-F238E27FC236}">
                <a16:creationId xmlns:a16="http://schemas.microsoft.com/office/drawing/2014/main" id="{C04E1AA9-670E-5957-CEF2-4FD2E2D423ED}"/>
              </a:ext>
            </a:extLst>
          </p:cNvPr>
          <p:cNvSpPr/>
          <p:nvPr/>
        </p:nvSpPr>
        <p:spPr>
          <a:xfrm>
            <a:off x="3346508" y="4145197"/>
            <a:ext cx="1443419" cy="1443419"/>
          </a:xfrm>
          <a:custGeom>
            <a:avLst/>
            <a:gdLst/>
            <a:ahLst/>
            <a:cxnLst/>
            <a:rect l="l" t="t" r="r" b="b"/>
            <a:pathLst>
              <a:path w="1443419" h="1443419" extrusionOk="0">
                <a:moveTo>
                  <a:pt x="0" y="0"/>
                </a:moveTo>
                <a:lnTo>
                  <a:pt x="1443420" y="0"/>
                </a:lnTo>
                <a:lnTo>
                  <a:pt x="1443420" y="1443419"/>
                </a:lnTo>
                <a:lnTo>
                  <a:pt x="0" y="144341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216" name="Google Shape;216;p15">
            <a:extLst>
              <a:ext uri="{FF2B5EF4-FFF2-40B4-BE49-F238E27FC236}">
                <a16:creationId xmlns:a16="http://schemas.microsoft.com/office/drawing/2014/main" id="{A031DC20-9FA7-FA93-471E-2AB45256CE0E}"/>
              </a:ext>
            </a:extLst>
          </p:cNvPr>
          <p:cNvSpPr txBox="1"/>
          <p:nvPr/>
        </p:nvSpPr>
        <p:spPr>
          <a:xfrm>
            <a:off x="2351358" y="1126257"/>
            <a:ext cx="13365788" cy="1181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Un'</a:t>
            </a:r>
            <a:r>
              <a:rPr lang="it-IT" sz="3200" b="1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inquiry</a:t>
            </a:r>
            <a:r>
              <a:rPr lang="it-IT" sz="32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è la richiesta che viene fatta al sistema di controllo accessi. Contiene le informazioni su:</a:t>
            </a:r>
          </a:p>
        </p:txBody>
      </p:sp>
      <p:grpSp>
        <p:nvGrpSpPr>
          <p:cNvPr id="218" name="Google Shape;218;p15">
            <a:extLst>
              <a:ext uri="{FF2B5EF4-FFF2-40B4-BE49-F238E27FC236}">
                <a16:creationId xmlns:a16="http://schemas.microsoft.com/office/drawing/2014/main" id="{579966DB-8283-16CE-E95D-DD1BDB245004}"/>
              </a:ext>
            </a:extLst>
          </p:cNvPr>
          <p:cNvGrpSpPr/>
          <p:nvPr/>
        </p:nvGrpSpPr>
        <p:grpSpPr>
          <a:xfrm>
            <a:off x="14759510" y="270542"/>
            <a:ext cx="847888" cy="856040"/>
            <a:chOff x="0" y="-60012"/>
            <a:chExt cx="1130517" cy="1141387"/>
          </a:xfrm>
        </p:grpSpPr>
        <p:grpSp>
          <p:nvGrpSpPr>
            <p:cNvPr id="219" name="Google Shape;219;p15">
              <a:extLst>
                <a:ext uri="{FF2B5EF4-FFF2-40B4-BE49-F238E27FC236}">
                  <a16:creationId xmlns:a16="http://schemas.microsoft.com/office/drawing/2014/main" id="{D98B658D-BE7C-8535-3509-DF362042D9D0}"/>
                </a:ext>
              </a:extLst>
            </p:cNvPr>
            <p:cNvGrpSpPr/>
            <p:nvPr/>
          </p:nvGrpSpPr>
          <p:grpSpPr>
            <a:xfrm>
              <a:off x="132250" y="164998"/>
              <a:ext cx="998267" cy="916377"/>
              <a:chOff x="0" y="-47625"/>
              <a:chExt cx="812800" cy="746125"/>
            </a:xfrm>
          </p:grpSpPr>
          <p:sp>
            <p:nvSpPr>
              <p:cNvPr id="220" name="Google Shape;220;p15">
                <a:extLst>
                  <a:ext uri="{FF2B5EF4-FFF2-40B4-BE49-F238E27FC236}">
                    <a16:creationId xmlns:a16="http://schemas.microsoft.com/office/drawing/2014/main" id="{7590D671-F1F0-0BF9-32DE-4ADEBF53CBE6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21" name="Google Shape;221;p15">
                <a:extLst>
                  <a:ext uri="{FF2B5EF4-FFF2-40B4-BE49-F238E27FC236}">
                    <a16:creationId xmlns:a16="http://schemas.microsoft.com/office/drawing/2014/main" id="{959AD557-7469-46F9-B962-FAA2B2BD674F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2" name="Google Shape;222;p15">
              <a:extLst>
                <a:ext uri="{FF2B5EF4-FFF2-40B4-BE49-F238E27FC236}">
                  <a16:creationId xmlns:a16="http://schemas.microsoft.com/office/drawing/2014/main" id="{680C7E51-7FA9-3B5A-82FA-7C68BB5D53D5}"/>
                </a:ext>
              </a:extLst>
            </p:cNvPr>
            <p:cNvGrpSpPr/>
            <p:nvPr/>
          </p:nvGrpSpPr>
          <p:grpSpPr>
            <a:xfrm>
              <a:off x="0" y="-60012"/>
              <a:ext cx="1024208" cy="940191"/>
              <a:chOff x="0" y="-47625"/>
              <a:chExt cx="812800" cy="746125"/>
            </a:xfrm>
          </p:grpSpPr>
          <p:sp>
            <p:nvSpPr>
              <p:cNvPr id="223" name="Google Shape;223;p15">
                <a:extLst>
                  <a:ext uri="{FF2B5EF4-FFF2-40B4-BE49-F238E27FC236}">
                    <a16:creationId xmlns:a16="http://schemas.microsoft.com/office/drawing/2014/main" id="{03EE7AFD-5732-E4DB-33E7-CADEA07CFE9E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>
                <a:gsLst>
                  <a:gs pos="0">
                    <a:srgbClr val="0097B2"/>
                  </a:gs>
                  <a:gs pos="100000">
                    <a:srgbClr val="7ED957"/>
                  </a:gs>
                </a:gsLst>
                <a:lin ang="0" scaled="0"/>
              </a:gradFill>
              <a:ln>
                <a:noFill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24" name="Google Shape;224;p15">
                <a:extLst>
                  <a:ext uri="{FF2B5EF4-FFF2-40B4-BE49-F238E27FC236}">
                    <a16:creationId xmlns:a16="http://schemas.microsoft.com/office/drawing/2014/main" id="{B6DFB6CE-AF3F-017B-209A-C80D318EBB4F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25" name="Google Shape;225;p15">
            <a:extLst>
              <a:ext uri="{FF2B5EF4-FFF2-40B4-BE49-F238E27FC236}">
                <a16:creationId xmlns:a16="http://schemas.microsoft.com/office/drawing/2014/main" id="{547A19F0-FD49-B912-54D8-404D7E355B56}"/>
              </a:ext>
            </a:extLst>
          </p:cNvPr>
          <p:cNvGrpSpPr/>
          <p:nvPr/>
        </p:nvGrpSpPr>
        <p:grpSpPr>
          <a:xfrm>
            <a:off x="1865290" y="9001841"/>
            <a:ext cx="847888" cy="856040"/>
            <a:chOff x="0" y="-60012"/>
            <a:chExt cx="1130517" cy="1141387"/>
          </a:xfrm>
        </p:grpSpPr>
        <p:grpSp>
          <p:nvGrpSpPr>
            <p:cNvPr id="226" name="Google Shape;226;p15">
              <a:extLst>
                <a:ext uri="{FF2B5EF4-FFF2-40B4-BE49-F238E27FC236}">
                  <a16:creationId xmlns:a16="http://schemas.microsoft.com/office/drawing/2014/main" id="{E5865B73-73A9-51F5-BB5F-958ECAA9C44A}"/>
                </a:ext>
              </a:extLst>
            </p:cNvPr>
            <p:cNvGrpSpPr/>
            <p:nvPr/>
          </p:nvGrpSpPr>
          <p:grpSpPr>
            <a:xfrm>
              <a:off x="132250" y="164998"/>
              <a:ext cx="998267" cy="916377"/>
              <a:chOff x="0" y="-47625"/>
              <a:chExt cx="812800" cy="746125"/>
            </a:xfrm>
          </p:grpSpPr>
          <p:sp>
            <p:nvSpPr>
              <p:cNvPr id="227" name="Google Shape;227;p15">
                <a:extLst>
                  <a:ext uri="{FF2B5EF4-FFF2-40B4-BE49-F238E27FC236}">
                    <a16:creationId xmlns:a16="http://schemas.microsoft.com/office/drawing/2014/main" id="{41BA490D-3BC1-12AD-48AD-DB8281BEE122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28" name="Google Shape;228;p15">
                <a:extLst>
                  <a:ext uri="{FF2B5EF4-FFF2-40B4-BE49-F238E27FC236}">
                    <a16:creationId xmlns:a16="http://schemas.microsoft.com/office/drawing/2014/main" id="{FE3D876A-55A2-8388-DFBF-C07593D95D0C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9" name="Google Shape;229;p15">
              <a:extLst>
                <a:ext uri="{FF2B5EF4-FFF2-40B4-BE49-F238E27FC236}">
                  <a16:creationId xmlns:a16="http://schemas.microsoft.com/office/drawing/2014/main" id="{B45A6544-E1C9-B6B2-75DA-35AB88A96A94}"/>
                </a:ext>
              </a:extLst>
            </p:cNvPr>
            <p:cNvGrpSpPr/>
            <p:nvPr/>
          </p:nvGrpSpPr>
          <p:grpSpPr>
            <a:xfrm>
              <a:off x="0" y="-60012"/>
              <a:ext cx="1024208" cy="940191"/>
              <a:chOff x="0" y="-47625"/>
              <a:chExt cx="812800" cy="746125"/>
            </a:xfrm>
          </p:grpSpPr>
          <p:sp>
            <p:nvSpPr>
              <p:cNvPr id="230" name="Google Shape;230;p15">
                <a:extLst>
                  <a:ext uri="{FF2B5EF4-FFF2-40B4-BE49-F238E27FC236}">
                    <a16:creationId xmlns:a16="http://schemas.microsoft.com/office/drawing/2014/main" id="{C7C0FEEB-683B-6654-2C16-B2659685366D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>
                <a:gsLst>
                  <a:gs pos="0">
                    <a:srgbClr val="0097B2"/>
                  </a:gs>
                  <a:gs pos="100000">
                    <a:srgbClr val="7ED957"/>
                  </a:gs>
                </a:gsLst>
                <a:lin ang="0" scaled="0"/>
              </a:gradFill>
              <a:ln>
                <a:noFill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31" name="Google Shape;231;p15">
                <a:extLst>
                  <a:ext uri="{FF2B5EF4-FFF2-40B4-BE49-F238E27FC236}">
                    <a16:creationId xmlns:a16="http://schemas.microsoft.com/office/drawing/2014/main" id="{413B8F0D-4FB7-AF56-A415-E001A06EBFBB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" name="Google Shape;444;p21">
            <a:extLst>
              <a:ext uri="{FF2B5EF4-FFF2-40B4-BE49-F238E27FC236}">
                <a16:creationId xmlns:a16="http://schemas.microsoft.com/office/drawing/2014/main" id="{23533588-E72C-7918-A26C-E4095306774A}"/>
              </a:ext>
            </a:extLst>
          </p:cNvPr>
          <p:cNvSpPr txBox="1"/>
          <p:nvPr/>
        </p:nvSpPr>
        <p:spPr>
          <a:xfrm>
            <a:off x="15826894" y="315551"/>
            <a:ext cx="2969809" cy="886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i="0" u="none" strike="noStrike" cap="none" dirty="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VAKT</a:t>
            </a:r>
          </a:p>
        </p:txBody>
      </p:sp>
      <p:graphicFrame>
        <p:nvGraphicFramePr>
          <p:cNvPr id="4" name="Diagramma 3">
            <a:extLst>
              <a:ext uri="{FF2B5EF4-FFF2-40B4-BE49-F238E27FC236}">
                <a16:creationId xmlns:a16="http://schemas.microsoft.com/office/drawing/2014/main" id="{0B50DBC8-7B78-4514-0219-54C36AB3024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32382621"/>
              </p:ext>
            </p:extLst>
          </p:nvPr>
        </p:nvGraphicFramePr>
        <p:xfrm>
          <a:off x="2633446" y="2383480"/>
          <a:ext cx="12539056" cy="66168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42932714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29B2"/>
        </a:solidFill>
        <a:effectLst/>
      </p:bgPr>
    </p:bg>
    <p:spTree>
      <p:nvGrpSpPr>
        <p:cNvPr id="1" name="Shape 193">
          <a:extLst>
            <a:ext uri="{FF2B5EF4-FFF2-40B4-BE49-F238E27FC236}">
              <a16:creationId xmlns:a16="http://schemas.microsoft.com/office/drawing/2014/main" id="{21ACAA18-EB65-A845-513E-C83A4AD92F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5">
            <a:extLst>
              <a:ext uri="{FF2B5EF4-FFF2-40B4-BE49-F238E27FC236}">
                <a16:creationId xmlns:a16="http://schemas.microsoft.com/office/drawing/2014/main" id="{421721B7-0659-A33F-6DE7-ECAD4CE7CBAA}"/>
              </a:ext>
            </a:extLst>
          </p:cNvPr>
          <p:cNvSpPr/>
          <p:nvPr/>
        </p:nvSpPr>
        <p:spPr>
          <a:xfrm rot="-3278844">
            <a:off x="-7521576" y="-4684086"/>
            <a:ext cx="14357351" cy="9368172"/>
          </a:xfrm>
          <a:custGeom>
            <a:avLst/>
            <a:gdLst/>
            <a:ahLst/>
            <a:cxnLst/>
            <a:rect l="l" t="t" r="r" b="b"/>
            <a:pathLst>
              <a:path w="14357351" h="9368172" extrusionOk="0">
                <a:moveTo>
                  <a:pt x="0" y="0"/>
                </a:moveTo>
                <a:lnTo>
                  <a:pt x="14357352" y="0"/>
                </a:lnTo>
                <a:lnTo>
                  <a:pt x="14357352" y="9368172"/>
                </a:lnTo>
                <a:lnTo>
                  <a:pt x="0" y="9368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199" name="Google Shape;199;p15">
            <a:extLst>
              <a:ext uri="{FF2B5EF4-FFF2-40B4-BE49-F238E27FC236}">
                <a16:creationId xmlns:a16="http://schemas.microsoft.com/office/drawing/2014/main" id="{491FF04C-90F7-71E1-8D89-2626FA569356}"/>
              </a:ext>
            </a:extLst>
          </p:cNvPr>
          <p:cNvSpPr/>
          <p:nvPr/>
        </p:nvSpPr>
        <p:spPr>
          <a:xfrm rot="7599151">
            <a:off x="12214224" y="4265864"/>
            <a:ext cx="14357351" cy="9368172"/>
          </a:xfrm>
          <a:custGeom>
            <a:avLst/>
            <a:gdLst/>
            <a:ahLst/>
            <a:cxnLst/>
            <a:rect l="l" t="t" r="r" b="b"/>
            <a:pathLst>
              <a:path w="14357351" h="9368172" extrusionOk="0">
                <a:moveTo>
                  <a:pt x="0" y="0"/>
                </a:moveTo>
                <a:lnTo>
                  <a:pt x="14357352" y="0"/>
                </a:lnTo>
                <a:lnTo>
                  <a:pt x="14357352" y="9368172"/>
                </a:lnTo>
                <a:lnTo>
                  <a:pt x="0" y="9368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209" name="Google Shape;209;p15">
            <a:extLst>
              <a:ext uri="{FF2B5EF4-FFF2-40B4-BE49-F238E27FC236}">
                <a16:creationId xmlns:a16="http://schemas.microsoft.com/office/drawing/2014/main" id="{BDCC2E70-A2B0-F4F6-B3FB-F87702FD09B3}"/>
              </a:ext>
            </a:extLst>
          </p:cNvPr>
          <p:cNvSpPr/>
          <p:nvPr/>
        </p:nvSpPr>
        <p:spPr>
          <a:xfrm>
            <a:off x="3346508" y="4145197"/>
            <a:ext cx="1443419" cy="1443419"/>
          </a:xfrm>
          <a:custGeom>
            <a:avLst/>
            <a:gdLst/>
            <a:ahLst/>
            <a:cxnLst/>
            <a:rect l="l" t="t" r="r" b="b"/>
            <a:pathLst>
              <a:path w="1443419" h="1443419" extrusionOk="0">
                <a:moveTo>
                  <a:pt x="0" y="0"/>
                </a:moveTo>
                <a:lnTo>
                  <a:pt x="1443420" y="0"/>
                </a:lnTo>
                <a:lnTo>
                  <a:pt x="1443420" y="1443419"/>
                </a:lnTo>
                <a:lnTo>
                  <a:pt x="0" y="144341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216" name="Google Shape;216;p15">
            <a:extLst>
              <a:ext uri="{FF2B5EF4-FFF2-40B4-BE49-F238E27FC236}">
                <a16:creationId xmlns:a16="http://schemas.microsoft.com/office/drawing/2014/main" id="{D0847B40-ED1A-03C4-B097-96EFB14C8E11}"/>
              </a:ext>
            </a:extLst>
          </p:cNvPr>
          <p:cNvSpPr txBox="1"/>
          <p:nvPr/>
        </p:nvSpPr>
        <p:spPr>
          <a:xfrm>
            <a:off x="2461106" y="1790645"/>
            <a:ext cx="13365788" cy="7091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La Guard è l'entità che verifica se un'azione è consentita sulla base delle policy definite. Quando un'</a:t>
            </a:r>
            <a:r>
              <a:rPr lang="it-IT" sz="3200" b="1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inquiry</a:t>
            </a:r>
            <a:r>
              <a:rPr lang="it-IT" sz="32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viene fatta, Guard verifica se l'</a:t>
            </a:r>
            <a:r>
              <a:rPr lang="it-IT" sz="3200" b="1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inquiry</a:t>
            </a:r>
            <a:r>
              <a:rPr lang="it-IT" sz="32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è conforme alle policy e restituisce True se l'azione è permessa, o False se non lo è.</a:t>
            </a: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it-IT" sz="3200" b="1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Quando un utente cerca di eseguire un'azione, la </a:t>
            </a:r>
            <a:r>
              <a:rPr lang="it-IT" sz="3200" b="1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webapp</a:t>
            </a:r>
            <a:r>
              <a:rPr lang="it-IT" sz="32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crea un'</a:t>
            </a:r>
            <a:r>
              <a:rPr lang="it-IT" sz="3200" b="1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inquiry</a:t>
            </a:r>
            <a:r>
              <a:rPr lang="it-IT" sz="32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basata sull'azione, la risorsa e il soggetto. L'</a:t>
            </a:r>
            <a:r>
              <a:rPr lang="it-IT" sz="3200" b="1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inquiry</a:t>
            </a:r>
            <a:r>
              <a:rPr lang="it-IT" sz="32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viene passata al Guard che verifica se l'azione è consentita in base alle regole definite. </a:t>
            </a: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it-IT" sz="3200" b="1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Se la policy consente l'azione, l'utente viene autorizzato a proseguire; altrimenti, l'accesso viene negato.</a:t>
            </a:r>
          </a:p>
        </p:txBody>
      </p:sp>
      <p:grpSp>
        <p:nvGrpSpPr>
          <p:cNvPr id="218" name="Google Shape;218;p15">
            <a:extLst>
              <a:ext uri="{FF2B5EF4-FFF2-40B4-BE49-F238E27FC236}">
                <a16:creationId xmlns:a16="http://schemas.microsoft.com/office/drawing/2014/main" id="{BD5C8EF1-E03F-363A-F9D2-F48F5DD66712}"/>
              </a:ext>
            </a:extLst>
          </p:cNvPr>
          <p:cNvGrpSpPr/>
          <p:nvPr/>
        </p:nvGrpSpPr>
        <p:grpSpPr>
          <a:xfrm>
            <a:off x="14759510" y="270542"/>
            <a:ext cx="847888" cy="856040"/>
            <a:chOff x="0" y="-60012"/>
            <a:chExt cx="1130517" cy="1141387"/>
          </a:xfrm>
        </p:grpSpPr>
        <p:grpSp>
          <p:nvGrpSpPr>
            <p:cNvPr id="219" name="Google Shape;219;p15">
              <a:extLst>
                <a:ext uri="{FF2B5EF4-FFF2-40B4-BE49-F238E27FC236}">
                  <a16:creationId xmlns:a16="http://schemas.microsoft.com/office/drawing/2014/main" id="{F9C6D2C4-2C74-1416-6192-F2913E4F3558}"/>
                </a:ext>
              </a:extLst>
            </p:cNvPr>
            <p:cNvGrpSpPr/>
            <p:nvPr/>
          </p:nvGrpSpPr>
          <p:grpSpPr>
            <a:xfrm>
              <a:off x="132250" y="164998"/>
              <a:ext cx="998267" cy="916377"/>
              <a:chOff x="0" y="-47625"/>
              <a:chExt cx="812800" cy="746125"/>
            </a:xfrm>
          </p:grpSpPr>
          <p:sp>
            <p:nvSpPr>
              <p:cNvPr id="220" name="Google Shape;220;p15">
                <a:extLst>
                  <a:ext uri="{FF2B5EF4-FFF2-40B4-BE49-F238E27FC236}">
                    <a16:creationId xmlns:a16="http://schemas.microsoft.com/office/drawing/2014/main" id="{0D000EB7-170B-C7F4-C7A9-25BFA8454F62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21" name="Google Shape;221;p15">
                <a:extLst>
                  <a:ext uri="{FF2B5EF4-FFF2-40B4-BE49-F238E27FC236}">
                    <a16:creationId xmlns:a16="http://schemas.microsoft.com/office/drawing/2014/main" id="{37326098-8E1C-DFD5-EB24-2BBF7A3B28FF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2" name="Google Shape;222;p15">
              <a:extLst>
                <a:ext uri="{FF2B5EF4-FFF2-40B4-BE49-F238E27FC236}">
                  <a16:creationId xmlns:a16="http://schemas.microsoft.com/office/drawing/2014/main" id="{F5842E6C-6B01-5C41-8C07-8954C1FE03AF}"/>
                </a:ext>
              </a:extLst>
            </p:cNvPr>
            <p:cNvGrpSpPr/>
            <p:nvPr/>
          </p:nvGrpSpPr>
          <p:grpSpPr>
            <a:xfrm>
              <a:off x="0" y="-60012"/>
              <a:ext cx="1024208" cy="940191"/>
              <a:chOff x="0" y="-47625"/>
              <a:chExt cx="812800" cy="746125"/>
            </a:xfrm>
          </p:grpSpPr>
          <p:sp>
            <p:nvSpPr>
              <p:cNvPr id="223" name="Google Shape;223;p15">
                <a:extLst>
                  <a:ext uri="{FF2B5EF4-FFF2-40B4-BE49-F238E27FC236}">
                    <a16:creationId xmlns:a16="http://schemas.microsoft.com/office/drawing/2014/main" id="{80F34F79-AA19-C712-CD3A-17924E17BA3C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>
                <a:gsLst>
                  <a:gs pos="0">
                    <a:srgbClr val="0097B2"/>
                  </a:gs>
                  <a:gs pos="100000">
                    <a:srgbClr val="7ED957"/>
                  </a:gs>
                </a:gsLst>
                <a:lin ang="0" scaled="0"/>
              </a:gradFill>
              <a:ln>
                <a:noFill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24" name="Google Shape;224;p15">
                <a:extLst>
                  <a:ext uri="{FF2B5EF4-FFF2-40B4-BE49-F238E27FC236}">
                    <a16:creationId xmlns:a16="http://schemas.microsoft.com/office/drawing/2014/main" id="{BAA46B4F-6FDD-7C45-7DD2-DA579077CDDB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25" name="Google Shape;225;p15">
            <a:extLst>
              <a:ext uri="{FF2B5EF4-FFF2-40B4-BE49-F238E27FC236}">
                <a16:creationId xmlns:a16="http://schemas.microsoft.com/office/drawing/2014/main" id="{87D29250-ACB1-26BC-7DA7-8A4206EFBAD0}"/>
              </a:ext>
            </a:extLst>
          </p:cNvPr>
          <p:cNvGrpSpPr/>
          <p:nvPr/>
        </p:nvGrpSpPr>
        <p:grpSpPr>
          <a:xfrm>
            <a:off x="2713178" y="8949950"/>
            <a:ext cx="847888" cy="856040"/>
            <a:chOff x="0" y="-60012"/>
            <a:chExt cx="1130517" cy="1141387"/>
          </a:xfrm>
        </p:grpSpPr>
        <p:grpSp>
          <p:nvGrpSpPr>
            <p:cNvPr id="226" name="Google Shape;226;p15">
              <a:extLst>
                <a:ext uri="{FF2B5EF4-FFF2-40B4-BE49-F238E27FC236}">
                  <a16:creationId xmlns:a16="http://schemas.microsoft.com/office/drawing/2014/main" id="{F76ACE7D-A70C-D55A-28FB-E115CBCE65BC}"/>
                </a:ext>
              </a:extLst>
            </p:cNvPr>
            <p:cNvGrpSpPr/>
            <p:nvPr/>
          </p:nvGrpSpPr>
          <p:grpSpPr>
            <a:xfrm>
              <a:off x="132250" y="164998"/>
              <a:ext cx="998267" cy="916377"/>
              <a:chOff x="0" y="-47625"/>
              <a:chExt cx="812800" cy="746125"/>
            </a:xfrm>
          </p:grpSpPr>
          <p:sp>
            <p:nvSpPr>
              <p:cNvPr id="227" name="Google Shape;227;p15">
                <a:extLst>
                  <a:ext uri="{FF2B5EF4-FFF2-40B4-BE49-F238E27FC236}">
                    <a16:creationId xmlns:a16="http://schemas.microsoft.com/office/drawing/2014/main" id="{62C4BB88-E145-191B-51D0-026C863D133B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28" name="Google Shape;228;p15">
                <a:extLst>
                  <a:ext uri="{FF2B5EF4-FFF2-40B4-BE49-F238E27FC236}">
                    <a16:creationId xmlns:a16="http://schemas.microsoft.com/office/drawing/2014/main" id="{8CC19BB4-15C7-D474-A4B3-635F16397E47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9" name="Google Shape;229;p15">
              <a:extLst>
                <a:ext uri="{FF2B5EF4-FFF2-40B4-BE49-F238E27FC236}">
                  <a16:creationId xmlns:a16="http://schemas.microsoft.com/office/drawing/2014/main" id="{5835BF7B-E9AB-008E-C0B3-1CA936C3B041}"/>
                </a:ext>
              </a:extLst>
            </p:cNvPr>
            <p:cNvGrpSpPr/>
            <p:nvPr/>
          </p:nvGrpSpPr>
          <p:grpSpPr>
            <a:xfrm>
              <a:off x="0" y="-60012"/>
              <a:ext cx="1024208" cy="940191"/>
              <a:chOff x="0" y="-47625"/>
              <a:chExt cx="812800" cy="746125"/>
            </a:xfrm>
          </p:grpSpPr>
          <p:sp>
            <p:nvSpPr>
              <p:cNvPr id="230" name="Google Shape;230;p15">
                <a:extLst>
                  <a:ext uri="{FF2B5EF4-FFF2-40B4-BE49-F238E27FC236}">
                    <a16:creationId xmlns:a16="http://schemas.microsoft.com/office/drawing/2014/main" id="{33EB006B-2ABE-2EB3-42A3-2DEDE2E25CB5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>
                <a:gsLst>
                  <a:gs pos="0">
                    <a:srgbClr val="0097B2"/>
                  </a:gs>
                  <a:gs pos="100000">
                    <a:srgbClr val="7ED957"/>
                  </a:gs>
                </a:gsLst>
                <a:lin ang="0" scaled="0"/>
              </a:gradFill>
              <a:ln>
                <a:noFill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31" name="Google Shape;231;p15">
                <a:extLst>
                  <a:ext uri="{FF2B5EF4-FFF2-40B4-BE49-F238E27FC236}">
                    <a16:creationId xmlns:a16="http://schemas.microsoft.com/office/drawing/2014/main" id="{52ABC0DA-3A10-55E5-811E-B88C6C65F71F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" name="Google Shape;444;p21">
            <a:extLst>
              <a:ext uri="{FF2B5EF4-FFF2-40B4-BE49-F238E27FC236}">
                <a16:creationId xmlns:a16="http://schemas.microsoft.com/office/drawing/2014/main" id="{6DECB2D6-A91F-853D-D1C7-306B2688E1EF}"/>
              </a:ext>
            </a:extLst>
          </p:cNvPr>
          <p:cNvSpPr txBox="1"/>
          <p:nvPr/>
        </p:nvSpPr>
        <p:spPr>
          <a:xfrm>
            <a:off x="15826894" y="315551"/>
            <a:ext cx="2969809" cy="886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i="0" u="none" strike="noStrike" cap="none" dirty="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VAKT</a:t>
            </a:r>
          </a:p>
        </p:txBody>
      </p:sp>
    </p:spTree>
    <p:extLst>
      <p:ext uri="{BB962C8B-B14F-4D97-AF65-F5344CB8AC3E}">
        <p14:creationId xmlns:p14="http://schemas.microsoft.com/office/powerpoint/2010/main" val="17941563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29B2"/>
        </a:solidFill>
        <a:effectLst/>
      </p:bgPr>
    </p:bg>
    <p:spTree>
      <p:nvGrpSpPr>
        <p:cNvPr id="1" name="Shape 193">
          <a:extLst>
            <a:ext uri="{FF2B5EF4-FFF2-40B4-BE49-F238E27FC236}">
              <a16:creationId xmlns:a16="http://schemas.microsoft.com/office/drawing/2014/main" id="{4114BE2B-9F66-5167-7AE8-A7BA0D5F63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5">
            <a:extLst>
              <a:ext uri="{FF2B5EF4-FFF2-40B4-BE49-F238E27FC236}">
                <a16:creationId xmlns:a16="http://schemas.microsoft.com/office/drawing/2014/main" id="{7CA2796F-CA46-B01B-8FE3-999AA75E8C17}"/>
              </a:ext>
            </a:extLst>
          </p:cNvPr>
          <p:cNvSpPr/>
          <p:nvPr/>
        </p:nvSpPr>
        <p:spPr>
          <a:xfrm rot="-3278844">
            <a:off x="-7521576" y="-4684086"/>
            <a:ext cx="14357351" cy="9368172"/>
          </a:xfrm>
          <a:custGeom>
            <a:avLst/>
            <a:gdLst/>
            <a:ahLst/>
            <a:cxnLst/>
            <a:rect l="l" t="t" r="r" b="b"/>
            <a:pathLst>
              <a:path w="14357351" h="9368172" extrusionOk="0">
                <a:moveTo>
                  <a:pt x="0" y="0"/>
                </a:moveTo>
                <a:lnTo>
                  <a:pt x="14357352" y="0"/>
                </a:lnTo>
                <a:lnTo>
                  <a:pt x="14357352" y="9368172"/>
                </a:lnTo>
                <a:lnTo>
                  <a:pt x="0" y="9368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199" name="Google Shape;199;p15">
            <a:extLst>
              <a:ext uri="{FF2B5EF4-FFF2-40B4-BE49-F238E27FC236}">
                <a16:creationId xmlns:a16="http://schemas.microsoft.com/office/drawing/2014/main" id="{F052C7AB-4F0F-587D-DEB4-FD6863BAF624}"/>
              </a:ext>
            </a:extLst>
          </p:cNvPr>
          <p:cNvSpPr/>
          <p:nvPr/>
        </p:nvSpPr>
        <p:spPr>
          <a:xfrm rot="7599151">
            <a:off x="12214224" y="4265864"/>
            <a:ext cx="14357351" cy="9368172"/>
          </a:xfrm>
          <a:custGeom>
            <a:avLst/>
            <a:gdLst/>
            <a:ahLst/>
            <a:cxnLst/>
            <a:rect l="l" t="t" r="r" b="b"/>
            <a:pathLst>
              <a:path w="14357351" h="9368172" extrusionOk="0">
                <a:moveTo>
                  <a:pt x="0" y="0"/>
                </a:moveTo>
                <a:lnTo>
                  <a:pt x="14357352" y="0"/>
                </a:lnTo>
                <a:lnTo>
                  <a:pt x="14357352" y="9368172"/>
                </a:lnTo>
                <a:lnTo>
                  <a:pt x="0" y="9368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209" name="Google Shape;209;p15">
            <a:extLst>
              <a:ext uri="{FF2B5EF4-FFF2-40B4-BE49-F238E27FC236}">
                <a16:creationId xmlns:a16="http://schemas.microsoft.com/office/drawing/2014/main" id="{812F9031-A92F-5A52-9EBB-F75F188F9AF1}"/>
              </a:ext>
            </a:extLst>
          </p:cNvPr>
          <p:cNvSpPr/>
          <p:nvPr/>
        </p:nvSpPr>
        <p:spPr>
          <a:xfrm>
            <a:off x="3346508" y="4145197"/>
            <a:ext cx="1443419" cy="1443419"/>
          </a:xfrm>
          <a:custGeom>
            <a:avLst/>
            <a:gdLst/>
            <a:ahLst/>
            <a:cxnLst/>
            <a:rect l="l" t="t" r="r" b="b"/>
            <a:pathLst>
              <a:path w="1443419" h="1443419" extrusionOk="0">
                <a:moveTo>
                  <a:pt x="0" y="0"/>
                </a:moveTo>
                <a:lnTo>
                  <a:pt x="1443420" y="0"/>
                </a:lnTo>
                <a:lnTo>
                  <a:pt x="1443420" y="1443419"/>
                </a:lnTo>
                <a:lnTo>
                  <a:pt x="0" y="144341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216" name="Google Shape;216;p15">
            <a:extLst>
              <a:ext uri="{FF2B5EF4-FFF2-40B4-BE49-F238E27FC236}">
                <a16:creationId xmlns:a16="http://schemas.microsoft.com/office/drawing/2014/main" id="{180F85AE-A5D9-CEAB-B326-A77A002B9A59}"/>
              </a:ext>
            </a:extLst>
          </p:cNvPr>
          <p:cNvSpPr txBox="1"/>
          <p:nvPr/>
        </p:nvSpPr>
        <p:spPr>
          <a:xfrm>
            <a:off x="2461106" y="1215255"/>
            <a:ext cx="13365788" cy="1181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L'architettura segue il modello ABAC (Attribute-Based Access Control)</a:t>
            </a:r>
          </a:p>
        </p:txBody>
      </p:sp>
      <p:grpSp>
        <p:nvGrpSpPr>
          <p:cNvPr id="218" name="Google Shape;218;p15">
            <a:extLst>
              <a:ext uri="{FF2B5EF4-FFF2-40B4-BE49-F238E27FC236}">
                <a16:creationId xmlns:a16="http://schemas.microsoft.com/office/drawing/2014/main" id="{E30B7EB1-B7C8-7F3A-8D61-14540D5E5594}"/>
              </a:ext>
            </a:extLst>
          </p:cNvPr>
          <p:cNvGrpSpPr/>
          <p:nvPr/>
        </p:nvGrpSpPr>
        <p:grpSpPr>
          <a:xfrm>
            <a:off x="14759510" y="270542"/>
            <a:ext cx="847888" cy="856040"/>
            <a:chOff x="0" y="-60012"/>
            <a:chExt cx="1130517" cy="1141387"/>
          </a:xfrm>
        </p:grpSpPr>
        <p:grpSp>
          <p:nvGrpSpPr>
            <p:cNvPr id="219" name="Google Shape;219;p15">
              <a:extLst>
                <a:ext uri="{FF2B5EF4-FFF2-40B4-BE49-F238E27FC236}">
                  <a16:creationId xmlns:a16="http://schemas.microsoft.com/office/drawing/2014/main" id="{12D19A9D-A5F1-BDE1-BB83-6C528965BF75}"/>
                </a:ext>
              </a:extLst>
            </p:cNvPr>
            <p:cNvGrpSpPr/>
            <p:nvPr/>
          </p:nvGrpSpPr>
          <p:grpSpPr>
            <a:xfrm>
              <a:off x="132250" y="164998"/>
              <a:ext cx="998267" cy="916377"/>
              <a:chOff x="0" y="-47625"/>
              <a:chExt cx="812800" cy="746125"/>
            </a:xfrm>
          </p:grpSpPr>
          <p:sp>
            <p:nvSpPr>
              <p:cNvPr id="220" name="Google Shape;220;p15">
                <a:extLst>
                  <a:ext uri="{FF2B5EF4-FFF2-40B4-BE49-F238E27FC236}">
                    <a16:creationId xmlns:a16="http://schemas.microsoft.com/office/drawing/2014/main" id="{38D47A85-3A09-22D0-AFA3-33136FCFD9F8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21" name="Google Shape;221;p15">
                <a:extLst>
                  <a:ext uri="{FF2B5EF4-FFF2-40B4-BE49-F238E27FC236}">
                    <a16:creationId xmlns:a16="http://schemas.microsoft.com/office/drawing/2014/main" id="{7713B3FE-E308-08C5-AEE2-54C4B3EE6834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2" name="Google Shape;222;p15">
              <a:extLst>
                <a:ext uri="{FF2B5EF4-FFF2-40B4-BE49-F238E27FC236}">
                  <a16:creationId xmlns:a16="http://schemas.microsoft.com/office/drawing/2014/main" id="{A9A47721-5C9B-86C0-C9CC-B3E898911825}"/>
                </a:ext>
              </a:extLst>
            </p:cNvPr>
            <p:cNvGrpSpPr/>
            <p:nvPr/>
          </p:nvGrpSpPr>
          <p:grpSpPr>
            <a:xfrm>
              <a:off x="0" y="-60012"/>
              <a:ext cx="1024208" cy="940191"/>
              <a:chOff x="0" y="-47625"/>
              <a:chExt cx="812800" cy="746125"/>
            </a:xfrm>
          </p:grpSpPr>
          <p:sp>
            <p:nvSpPr>
              <p:cNvPr id="223" name="Google Shape;223;p15">
                <a:extLst>
                  <a:ext uri="{FF2B5EF4-FFF2-40B4-BE49-F238E27FC236}">
                    <a16:creationId xmlns:a16="http://schemas.microsoft.com/office/drawing/2014/main" id="{60C75887-6814-3610-713E-23EFEF64436A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>
                <a:gsLst>
                  <a:gs pos="0">
                    <a:srgbClr val="0097B2"/>
                  </a:gs>
                  <a:gs pos="100000">
                    <a:srgbClr val="7ED957"/>
                  </a:gs>
                </a:gsLst>
                <a:lin ang="0" scaled="0"/>
              </a:gradFill>
              <a:ln>
                <a:noFill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24" name="Google Shape;224;p15">
                <a:extLst>
                  <a:ext uri="{FF2B5EF4-FFF2-40B4-BE49-F238E27FC236}">
                    <a16:creationId xmlns:a16="http://schemas.microsoft.com/office/drawing/2014/main" id="{A1424912-5E39-8A1B-E31A-89A9B66A5337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25" name="Google Shape;225;p15">
            <a:extLst>
              <a:ext uri="{FF2B5EF4-FFF2-40B4-BE49-F238E27FC236}">
                <a16:creationId xmlns:a16="http://schemas.microsoft.com/office/drawing/2014/main" id="{EDA07AC6-631C-9E92-8748-780D2FED8A97}"/>
              </a:ext>
            </a:extLst>
          </p:cNvPr>
          <p:cNvGrpSpPr/>
          <p:nvPr/>
        </p:nvGrpSpPr>
        <p:grpSpPr>
          <a:xfrm>
            <a:off x="982982" y="8949950"/>
            <a:ext cx="847888" cy="856040"/>
            <a:chOff x="0" y="-60012"/>
            <a:chExt cx="1130517" cy="1141387"/>
          </a:xfrm>
        </p:grpSpPr>
        <p:grpSp>
          <p:nvGrpSpPr>
            <p:cNvPr id="226" name="Google Shape;226;p15">
              <a:extLst>
                <a:ext uri="{FF2B5EF4-FFF2-40B4-BE49-F238E27FC236}">
                  <a16:creationId xmlns:a16="http://schemas.microsoft.com/office/drawing/2014/main" id="{527DAE2D-C0AB-11AB-6377-822669A83C4E}"/>
                </a:ext>
              </a:extLst>
            </p:cNvPr>
            <p:cNvGrpSpPr/>
            <p:nvPr/>
          </p:nvGrpSpPr>
          <p:grpSpPr>
            <a:xfrm>
              <a:off x="132250" y="164998"/>
              <a:ext cx="998267" cy="916377"/>
              <a:chOff x="0" y="-47625"/>
              <a:chExt cx="812800" cy="746125"/>
            </a:xfrm>
          </p:grpSpPr>
          <p:sp>
            <p:nvSpPr>
              <p:cNvPr id="227" name="Google Shape;227;p15">
                <a:extLst>
                  <a:ext uri="{FF2B5EF4-FFF2-40B4-BE49-F238E27FC236}">
                    <a16:creationId xmlns:a16="http://schemas.microsoft.com/office/drawing/2014/main" id="{FB596423-D544-1913-B7C1-D56235D813CE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28" name="Google Shape;228;p15">
                <a:extLst>
                  <a:ext uri="{FF2B5EF4-FFF2-40B4-BE49-F238E27FC236}">
                    <a16:creationId xmlns:a16="http://schemas.microsoft.com/office/drawing/2014/main" id="{0268CA28-D56D-5D01-05ED-682735701E9E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9" name="Google Shape;229;p15">
              <a:extLst>
                <a:ext uri="{FF2B5EF4-FFF2-40B4-BE49-F238E27FC236}">
                  <a16:creationId xmlns:a16="http://schemas.microsoft.com/office/drawing/2014/main" id="{061C6027-47CD-16F1-734A-0A5E741D13B6}"/>
                </a:ext>
              </a:extLst>
            </p:cNvPr>
            <p:cNvGrpSpPr/>
            <p:nvPr/>
          </p:nvGrpSpPr>
          <p:grpSpPr>
            <a:xfrm>
              <a:off x="0" y="-60012"/>
              <a:ext cx="1024208" cy="940191"/>
              <a:chOff x="0" y="-47625"/>
              <a:chExt cx="812800" cy="746125"/>
            </a:xfrm>
          </p:grpSpPr>
          <p:sp>
            <p:nvSpPr>
              <p:cNvPr id="230" name="Google Shape;230;p15">
                <a:extLst>
                  <a:ext uri="{FF2B5EF4-FFF2-40B4-BE49-F238E27FC236}">
                    <a16:creationId xmlns:a16="http://schemas.microsoft.com/office/drawing/2014/main" id="{9F2F43BB-6A36-B955-44EE-A04D701D1A24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>
                <a:gsLst>
                  <a:gs pos="0">
                    <a:srgbClr val="0097B2"/>
                  </a:gs>
                  <a:gs pos="100000">
                    <a:srgbClr val="7ED957"/>
                  </a:gs>
                </a:gsLst>
                <a:lin ang="0" scaled="0"/>
              </a:gradFill>
              <a:ln>
                <a:noFill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31" name="Google Shape;231;p15">
                <a:extLst>
                  <a:ext uri="{FF2B5EF4-FFF2-40B4-BE49-F238E27FC236}">
                    <a16:creationId xmlns:a16="http://schemas.microsoft.com/office/drawing/2014/main" id="{AFFF807E-51FE-09D3-1C16-9A78A04EC7A8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" name="Google Shape;444;p21">
            <a:extLst>
              <a:ext uri="{FF2B5EF4-FFF2-40B4-BE49-F238E27FC236}">
                <a16:creationId xmlns:a16="http://schemas.microsoft.com/office/drawing/2014/main" id="{31BA45A6-7DBA-C57A-87B7-F7ECA6D8467E}"/>
              </a:ext>
            </a:extLst>
          </p:cNvPr>
          <p:cNvSpPr txBox="1"/>
          <p:nvPr/>
        </p:nvSpPr>
        <p:spPr>
          <a:xfrm>
            <a:off x="15826894" y="315551"/>
            <a:ext cx="2969809" cy="886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i="0" u="none" strike="noStrike" cap="none" dirty="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VAKT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562E64DF-5394-0E2E-5FFA-B0019AFFAE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5633" y="2440986"/>
            <a:ext cx="11796733" cy="6312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99892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2CA8"/>
        </a:solidFill>
        <a:effectLst/>
      </p:bgPr>
    </p:bg>
    <p:spTree>
      <p:nvGrpSpPr>
        <p:cNvPr id="1" name="Shape 235">
          <a:extLst>
            <a:ext uri="{FF2B5EF4-FFF2-40B4-BE49-F238E27FC236}">
              <a16:creationId xmlns:a16="http://schemas.microsoft.com/office/drawing/2014/main" id="{283EBD03-42B3-6E2D-E433-06E71B0EB5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6">
            <a:extLst>
              <a:ext uri="{FF2B5EF4-FFF2-40B4-BE49-F238E27FC236}">
                <a16:creationId xmlns:a16="http://schemas.microsoft.com/office/drawing/2014/main" id="{80DB3661-E009-1B5D-6126-D31980027C96}"/>
              </a:ext>
            </a:extLst>
          </p:cNvPr>
          <p:cNvSpPr/>
          <p:nvPr/>
        </p:nvSpPr>
        <p:spPr>
          <a:xfrm rot="-8100000">
            <a:off x="-7019259" y="4447771"/>
            <a:ext cx="14357351" cy="9368172"/>
          </a:xfrm>
          <a:custGeom>
            <a:avLst/>
            <a:gdLst/>
            <a:ahLst/>
            <a:cxnLst/>
            <a:rect l="l" t="t" r="r" b="b"/>
            <a:pathLst>
              <a:path w="14357351" h="9368172" extrusionOk="0">
                <a:moveTo>
                  <a:pt x="0" y="0"/>
                </a:moveTo>
                <a:lnTo>
                  <a:pt x="14357351" y="0"/>
                </a:lnTo>
                <a:lnTo>
                  <a:pt x="14357351" y="9368172"/>
                </a:lnTo>
                <a:lnTo>
                  <a:pt x="0" y="9368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237" name="Google Shape;237;p16">
            <a:extLst>
              <a:ext uri="{FF2B5EF4-FFF2-40B4-BE49-F238E27FC236}">
                <a16:creationId xmlns:a16="http://schemas.microsoft.com/office/drawing/2014/main" id="{7CB329BC-57B6-2422-A419-E82DF734EF26}"/>
              </a:ext>
            </a:extLst>
          </p:cNvPr>
          <p:cNvSpPr/>
          <p:nvPr/>
        </p:nvSpPr>
        <p:spPr>
          <a:xfrm rot="2700000">
            <a:off x="7693193" y="-4051440"/>
            <a:ext cx="14357351" cy="9368172"/>
          </a:xfrm>
          <a:custGeom>
            <a:avLst/>
            <a:gdLst/>
            <a:ahLst/>
            <a:cxnLst/>
            <a:rect l="l" t="t" r="r" b="b"/>
            <a:pathLst>
              <a:path w="14357351" h="9368172" extrusionOk="0">
                <a:moveTo>
                  <a:pt x="0" y="0"/>
                </a:moveTo>
                <a:lnTo>
                  <a:pt x="14357351" y="0"/>
                </a:lnTo>
                <a:lnTo>
                  <a:pt x="14357351" y="9368171"/>
                </a:lnTo>
                <a:lnTo>
                  <a:pt x="0" y="936817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grpSp>
        <p:nvGrpSpPr>
          <p:cNvPr id="238" name="Google Shape;238;p16">
            <a:extLst>
              <a:ext uri="{FF2B5EF4-FFF2-40B4-BE49-F238E27FC236}">
                <a16:creationId xmlns:a16="http://schemas.microsoft.com/office/drawing/2014/main" id="{278CC7CB-0FC2-0296-84FD-3FBBA1E4F821}"/>
              </a:ext>
            </a:extLst>
          </p:cNvPr>
          <p:cNvGrpSpPr/>
          <p:nvPr/>
        </p:nvGrpSpPr>
        <p:grpSpPr>
          <a:xfrm>
            <a:off x="-297850" y="-850361"/>
            <a:ext cx="7993047" cy="7993047"/>
            <a:chOff x="0" y="0"/>
            <a:chExt cx="10657396" cy="10657396"/>
          </a:xfrm>
        </p:grpSpPr>
        <p:grpSp>
          <p:nvGrpSpPr>
            <p:cNvPr id="239" name="Google Shape;239;p16">
              <a:extLst>
                <a:ext uri="{FF2B5EF4-FFF2-40B4-BE49-F238E27FC236}">
                  <a16:creationId xmlns:a16="http://schemas.microsoft.com/office/drawing/2014/main" id="{6788409B-A248-A373-8103-058BBD2E4B69}"/>
                </a:ext>
              </a:extLst>
            </p:cNvPr>
            <p:cNvGrpSpPr/>
            <p:nvPr/>
          </p:nvGrpSpPr>
          <p:grpSpPr>
            <a:xfrm>
              <a:off x="0" y="0"/>
              <a:ext cx="10657396" cy="10657396"/>
              <a:chOff x="0" y="0"/>
              <a:chExt cx="812800" cy="812800"/>
            </a:xfrm>
          </p:grpSpPr>
          <p:sp>
            <p:nvSpPr>
              <p:cNvPr id="240" name="Google Shape;240;p16">
                <a:extLst>
                  <a:ext uri="{FF2B5EF4-FFF2-40B4-BE49-F238E27FC236}">
                    <a16:creationId xmlns:a16="http://schemas.microsoft.com/office/drawing/2014/main" id="{9B20237E-D4DA-C2DA-FB80-FDF331F7141F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 cmpd="sng">
                <a:solidFill>
                  <a:srgbClr val="FFFFFF">
                    <a:alpha val="19607"/>
                  </a:srgbClr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41" name="Google Shape;241;p16">
                <a:extLst>
                  <a:ext uri="{FF2B5EF4-FFF2-40B4-BE49-F238E27FC236}">
                    <a16:creationId xmlns:a16="http://schemas.microsoft.com/office/drawing/2014/main" id="{4941C7BA-9DD0-41A2-CC2F-3E1015DCE5A3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2" name="Google Shape;242;p16">
              <a:extLst>
                <a:ext uri="{FF2B5EF4-FFF2-40B4-BE49-F238E27FC236}">
                  <a16:creationId xmlns:a16="http://schemas.microsoft.com/office/drawing/2014/main" id="{7E17833E-FCAB-A241-3AC2-338A1BEBEDD8}"/>
                </a:ext>
              </a:extLst>
            </p:cNvPr>
            <p:cNvGrpSpPr/>
            <p:nvPr/>
          </p:nvGrpSpPr>
          <p:grpSpPr>
            <a:xfrm>
              <a:off x="1034397" y="1034397"/>
              <a:ext cx="8588602" cy="8588602"/>
              <a:chOff x="0" y="0"/>
              <a:chExt cx="812800" cy="812800"/>
            </a:xfrm>
          </p:grpSpPr>
          <p:sp>
            <p:nvSpPr>
              <p:cNvPr id="243" name="Google Shape;243;p16">
                <a:extLst>
                  <a:ext uri="{FF2B5EF4-FFF2-40B4-BE49-F238E27FC236}">
                    <a16:creationId xmlns:a16="http://schemas.microsoft.com/office/drawing/2014/main" id="{68E654BC-DCFA-5463-A169-07B6415FD016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 cmpd="sng">
                <a:solidFill>
                  <a:srgbClr val="FFFFFF">
                    <a:alpha val="19607"/>
                  </a:srgbClr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44" name="Google Shape;244;p16">
                <a:extLst>
                  <a:ext uri="{FF2B5EF4-FFF2-40B4-BE49-F238E27FC236}">
                    <a16:creationId xmlns:a16="http://schemas.microsoft.com/office/drawing/2014/main" id="{0EB51FFA-8B95-2FE5-90E8-AB3E2674D055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5" name="Google Shape;245;p16">
              <a:extLst>
                <a:ext uri="{FF2B5EF4-FFF2-40B4-BE49-F238E27FC236}">
                  <a16:creationId xmlns:a16="http://schemas.microsoft.com/office/drawing/2014/main" id="{B95AA4F0-7239-E064-C5F5-9C910589A277}"/>
                </a:ext>
              </a:extLst>
            </p:cNvPr>
            <p:cNvGrpSpPr/>
            <p:nvPr/>
          </p:nvGrpSpPr>
          <p:grpSpPr>
            <a:xfrm>
              <a:off x="1786907" y="1786907"/>
              <a:ext cx="7083581" cy="7083581"/>
              <a:chOff x="0" y="0"/>
              <a:chExt cx="812800" cy="812800"/>
            </a:xfrm>
          </p:grpSpPr>
          <p:sp>
            <p:nvSpPr>
              <p:cNvPr id="246" name="Google Shape;246;p16">
                <a:extLst>
                  <a:ext uri="{FF2B5EF4-FFF2-40B4-BE49-F238E27FC236}">
                    <a16:creationId xmlns:a16="http://schemas.microsoft.com/office/drawing/2014/main" id="{8E50A596-C70B-F55A-9F0A-15DE4F00ED97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 cmpd="sng">
                <a:solidFill>
                  <a:srgbClr val="FFFFFF">
                    <a:alpha val="19607"/>
                  </a:srgbClr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47" name="Google Shape;247;p16">
                <a:extLst>
                  <a:ext uri="{FF2B5EF4-FFF2-40B4-BE49-F238E27FC236}">
                    <a16:creationId xmlns:a16="http://schemas.microsoft.com/office/drawing/2014/main" id="{FC21F3A0-F781-F71A-7AB8-1492EDE96F91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8" name="Google Shape;248;p16">
              <a:extLst>
                <a:ext uri="{FF2B5EF4-FFF2-40B4-BE49-F238E27FC236}">
                  <a16:creationId xmlns:a16="http://schemas.microsoft.com/office/drawing/2014/main" id="{C7016C96-E545-C0A0-BAFE-6D8201A5D795}"/>
                </a:ext>
              </a:extLst>
            </p:cNvPr>
            <p:cNvGrpSpPr/>
            <p:nvPr/>
          </p:nvGrpSpPr>
          <p:grpSpPr>
            <a:xfrm>
              <a:off x="2409352" y="2409352"/>
              <a:ext cx="5838691" cy="5838691"/>
              <a:chOff x="0" y="0"/>
              <a:chExt cx="812800" cy="812800"/>
            </a:xfrm>
          </p:grpSpPr>
          <p:sp>
            <p:nvSpPr>
              <p:cNvPr id="249" name="Google Shape;249;p16">
                <a:extLst>
                  <a:ext uri="{FF2B5EF4-FFF2-40B4-BE49-F238E27FC236}">
                    <a16:creationId xmlns:a16="http://schemas.microsoft.com/office/drawing/2014/main" id="{91593E79-60A4-51EC-F143-DB4B78E58D46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 cmpd="sng">
                <a:solidFill>
                  <a:srgbClr val="FFFFFF">
                    <a:alpha val="19607"/>
                  </a:srgbClr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50" name="Google Shape;250;p16">
                <a:extLst>
                  <a:ext uri="{FF2B5EF4-FFF2-40B4-BE49-F238E27FC236}">
                    <a16:creationId xmlns:a16="http://schemas.microsoft.com/office/drawing/2014/main" id="{5E9ABC56-FF2D-116A-E689-2ACB49F7D696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1" name="Google Shape;251;p16">
              <a:extLst>
                <a:ext uri="{FF2B5EF4-FFF2-40B4-BE49-F238E27FC236}">
                  <a16:creationId xmlns:a16="http://schemas.microsoft.com/office/drawing/2014/main" id="{815F4096-B53F-90A5-7A6D-477A5AEB4389}"/>
                </a:ext>
              </a:extLst>
            </p:cNvPr>
            <p:cNvGrpSpPr/>
            <p:nvPr/>
          </p:nvGrpSpPr>
          <p:grpSpPr>
            <a:xfrm>
              <a:off x="3092186" y="3092186"/>
              <a:ext cx="4473024" cy="4473024"/>
              <a:chOff x="0" y="0"/>
              <a:chExt cx="812800" cy="812800"/>
            </a:xfrm>
          </p:grpSpPr>
          <p:sp>
            <p:nvSpPr>
              <p:cNvPr id="252" name="Google Shape;252;p16">
                <a:extLst>
                  <a:ext uri="{FF2B5EF4-FFF2-40B4-BE49-F238E27FC236}">
                    <a16:creationId xmlns:a16="http://schemas.microsoft.com/office/drawing/2014/main" id="{6EBC4819-0096-AD47-FF9D-209AE45C75D3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 cmpd="sng">
                <a:solidFill>
                  <a:srgbClr val="FFFFFF">
                    <a:alpha val="19607"/>
                  </a:srgbClr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53" name="Google Shape;253;p16">
                <a:extLst>
                  <a:ext uri="{FF2B5EF4-FFF2-40B4-BE49-F238E27FC236}">
                    <a16:creationId xmlns:a16="http://schemas.microsoft.com/office/drawing/2014/main" id="{94C5FC23-422C-5249-0F34-3B583288ABD5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54" name="Google Shape;254;p16">
            <a:extLst>
              <a:ext uri="{FF2B5EF4-FFF2-40B4-BE49-F238E27FC236}">
                <a16:creationId xmlns:a16="http://schemas.microsoft.com/office/drawing/2014/main" id="{56C161B0-FF8D-C542-5FB3-E895ECAC5D64}"/>
              </a:ext>
            </a:extLst>
          </p:cNvPr>
          <p:cNvGrpSpPr/>
          <p:nvPr/>
        </p:nvGrpSpPr>
        <p:grpSpPr>
          <a:xfrm>
            <a:off x="1989919" y="-179217"/>
            <a:ext cx="3086100" cy="6469932"/>
            <a:chOff x="0" y="-47625"/>
            <a:chExt cx="812800" cy="1704015"/>
          </a:xfrm>
        </p:grpSpPr>
        <p:sp>
          <p:nvSpPr>
            <p:cNvPr id="255" name="Google Shape;255;p16">
              <a:extLst>
                <a:ext uri="{FF2B5EF4-FFF2-40B4-BE49-F238E27FC236}">
                  <a16:creationId xmlns:a16="http://schemas.microsoft.com/office/drawing/2014/main" id="{76B30AB5-C2E0-D48A-A0B7-81D76A0B9D3F}"/>
                </a:ext>
              </a:extLst>
            </p:cNvPr>
            <p:cNvSpPr/>
            <p:nvPr/>
          </p:nvSpPr>
          <p:spPr>
            <a:xfrm>
              <a:off x="0" y="0"/>
              <a:ext cx="812800" cy="1656390"/>
            </a:xfrm>
            <a:custGeom>
              <a:avLst/>
              <a:gdLst/>
              <a:ahLst/>
              <a:cxnLst/>
              <a:rect l="l" t="t" r="r" b="b"/>
              <a:pathLst>
                <a:path w="812800" h="165639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1656390"/>
                  </a:lnTo>
                  <a:lnTo>
                    <a:pt x="0" y="1656390"/>
                  </a:lnTo>
                  <a:close/>
                </a:path>
              </a:pathLst>
            </a:custGeom>
            <a:solidFill>
              <a:srgbClr val="F35391"/>
            </a:solidFill>
            <a:ln>
              <a:noFill/>
            </a:ln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256" name="Google Shape;256;p16">
              <a:extLst>
                <a:ext uri="{FF2B5EF4-FFF2-40B4-BE49-F238E27FC236}">
                  <a16:creationId xmlns:a16="http://schemas.microsoft.com/office/drawing/2014/main" id="{2AD209E0-DBD9-CC6F-F137-617F19006A37}"/>
                </a:ext>
              </a:extLst>
            </p:cNvPr>
            <p:cNvSpPr txBox="1"/>
            <p:nvPr/>
          </p:nvSpPr>
          <p:spPr>
            <a:xfrm>
              <a:off x="0" y="-47625"/>
              <a:ext cx="812800" cy="170401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7" name="Google Shape;257;p16">
            <a:extLst>
              <a:ext uri="{FF2B5EF4-FFF2-40B4-BE49-F238E27FC236}">
                <a16:creationId xmlns:a16="http://schemas.microsoft.com/office/drawing/2014/main" id="{8F6BD7B6-7912-B8BA-EC7A-93519969ED16}"/>
              </a:ext>
            </a:extLst>
          </p:cNvPr>
          <p:cNvGrpSpPr/>
          <p:nvPr/>
        </p:nvGrpSpPr>
        <p:grpSpPr>
          <a:xfrm>
            <a:off x="2926386" y="2373875"/>
            <a:ext cx="1544574" cy="1544574"/>
            <a:chOff x="0" y="0"/>
            <a:chExt cx="812800" cy="812800"/>
          </a:xfrm>
        </p:grpSpPr>
        <p:sp>
          <p:nvSpPr>
            <p:cNvPr id="258" name="Google Shape;258;p16">
              <a:extLst>
                <a:ext uri="{FF2B5EF4-FFF2-40B4-BE49-F238E27FC236}">
                  <a16:creationId xmlns:a16="http://schemas.microsoft.com/office/drawing/2014/main" id="{75FC09FB-0E4B-214F-762A-D69FEB17E17E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9" name="Google Shape;259;p16">
              <a:extLst>
                <a:ext uri="{FF2B5EF4-FFF2-40B4-BE49-F238E27FC236}">
                  <a16:creationId xmlns:a16="http://schemas.microsoft.com/office/drawing/2014/main" id="{D4255B68-9F52-A325-5D34-52771451E068}"/>
                </a:ext>
              </a:extLst>
            </p:cNvPr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0" i="0" u="none" strike="noStrike" cap="none" dirty="0">
                  <a:solidFill>
                    <a:srgbClr val="FFFFFF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06</a:t>
              </a:r>
              <a:endParaRPr dirty="0"/>
            </a:p>
          </p:txBody>
        </p:sp>
      </p:grpSp>
      <p:grpSp>
        <p:nvGrpSpPr>
          <p:cNvPr id="260" name="Google Shape;260;p16">
            <a:extLst>
              <a:ext uri="{FF2B5EF4-FFF2-40B4-BE49-F238E27FC236}">
                <a16:creationId xmlns:a16="http://schemas.microsoft.com/office/drawing/2014/main" id="{491EC1FE-0746-C9EB-35AA-17FC51A8A1AB}"/>
              </a:ext>
            </a:extLst>
          </p:cNvPr>
          <p:cNvGrpSpPr/>
          <p:nvPr/>
        </p:nvGrpSpPr>
        <p:grpSpPr>
          <a:xfrm>
            <a:off x="15201900" y="-180826"/>
            <a:ext cx="3086100" cy="10466217"/>
            <a:chOff x="0" y="-47625"/>
            <a:chExt cx="812800" cy="2756534"/>
          </a:xfrm>
        </p:grpSpPr>
        <p:sp>
          <p:nvSpPr>
            <p:cNvPr id="261" name="Google Shape;261;p16">
              <a:extLst>
                <a:ext uri="{FF2B5EF4-FFF2-40B4-BE49-F238E27FC236}">
                  <a16:creationId xmlns:a16="http://schemas.microsoft.com/office/drawing/2014/main" id="{05B854D5-1C95-EFF0-8D9D-04276EA1B6D7}"/>
                </a:ext>
              </a:extLst>
            </p:cNvPr>
            <p:cNvSpPr/>
            <p:nvPr/>
          </p:nvSpPr>
          <p:spPr>
            <a:xfrm>
              <a:off x="0" y="0"/>
              <a:ext cx="812800" cy="2708909"/>
            </a:xfrm>
            <a:custGeom>
              <a:avLst/>
              <a:gdLst/>
              <a:ahLst/>
              <a:cxnLst/>
              <a:rect l="l" t="t" r="r" b="b"/>
              <a:pathLst>
                <a:path w="812800" h="2708909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2708909"/>
                  </a:lnTo>
                  <a:lnTo>
                    <a:pt x="0" y="2708909"/>
                  </a:lnTo>
                  <a:close/>
                </a:path>
              </a:pathLst>
            </a:custGeom>
            <a:solidFill>
              <a:srgbClr val="69F3C2"/>
            </a:solidFill>
            <a:ln>
              <a:noFill/>
            </a:ln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262" name="Google Shape;262;p16">
              <a:extLst>
                <a:ext uri="{FF2B5EF4-FFF2-40B4-BE49-F238E27FC236}">
                  <a16:creationId xmlns:a16="http://schemas.microsoft.com/office/drawing/2014/main" id="{98E8057D-BDC7-F228-3AAA-E9B1EFAC95BE}"/>
                </a:ext>
              </a:extLst>
            </p:cNvPr>
            <p:cNvSpPr txBox="1"/>
            <p:nvPr/>
          </p:nvSpPr>
          <p:spPr>
            <a:xfrm>
              <a:off x="0" y="-47625"/>
              <a:ext cx="812800" cy="275653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63" name="Google Shape;263;p16">
            <a:extLst>
              <a:ext uri="{FF2B5EF4-FFF2-40B4-BE49-F238E27FC236}">
                <a16:creationId xmlns:a16="http://schemas.microsoft.com/office/drawing/2014/main" id="{963E80FA-1CF9-25A2-7E79-8B57BC8BC953}"/>
              </a:ext>
            </a:extLst>
          </p:cNvPr>
          <p:cNvSpPr/>
          <p:nvPr/>
        </p:nvSpPr>
        <p:spPr>
          <a:xfrm>
            <a:off x="15201900" y="-1002413"/>
            <a:ext cx="6858000" cy="10134270"/>
          </a:xfrm>
          <a:custGeom>
            <a:avLst/>
            <a:gdLst/>
            <a:ahLst/>
            <a:cxnLst/>
            <a:rect l="l" t="t" r="r" b="b"/>
            <a:pathLst>
              <a:path w="6858000" h="10134270" extrusionOk="0">
                <a:moveTo>
                  <a:pt x="0" y="0"/>
                </a:moveTo>
                <a:lnTo>
                  <a:pt x="6858000" y="0"/>
                </a:lnTo>
                <a:lnTo>
                  <a:pt x="6858000" y="10134270"/>
                </a:lnTo>
                <a:lnTo>
                  <a:pt x="0" y="1013427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l="-14629" r="-131652"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268" name="Google Shape;268;p16">
            <a:extLst>
              <a:ext uri="{FF2B5EF4-FFF2-40B4-BE49-F238E27FC236}">
                <a16:creationId xmlns:a16="http://schemas.microsoft.com/office/drawing/2014/main" id="{5D4F31BB-5902-16E5-0339-1A76EF293D73}"/>
              </a:ext>
            </a:extLst>
          </p:cNvPr>
          <p:cNvSpPr txBox="1"/>
          <p:nvPr/>
        </p:nvSpPr>
        <p:spPr>
          <a:xfrm>
            <a:off x="7443985" y="5158097"/>
            <a:ext cx="5320800" cy="11326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dirty="0">
                <a:solidFill>
                  <a:srgbClr val="FFFFFF"/>
                </a:solidFill>
              </a:rPr>
              <a:t>Creazione di una semplice web app v2</a:t>
            </a:r>
            <a:endParaRPr lang="it-IT" dirty="0"/>
          </a:p>
        </p:txBody>
      </p:sp>
      <p:sp>
        <p:nvSpPr>
          <p:cNvPr id="269" name="Google Shape;269;p16">
            <a:extLst>
              <a:ext uri="{FF2B5EF4-FFF2-40B4-BE49-F238E27FC236}">
                <a16:creationId xmlns:a16="http://schemas.microsoft.com/office/drawing/2014/main" id="{0E00DFBD-4A6F-EEA8-B205-F2D3DC4164B8}"/>
              </a:ext>
            </a:extLst>
          </p:cNvPr>
          <p:cNvSpPr txBox="1"/>
          <p:nvPr/>
        </p:nvSpPr>
        <p:spPr>
          <a:xfrm>
            <a:off x="3546648" y="3869029"/>
            <a:ext cx="10560014" cy="1329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b="1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KeyCloak e OpenID</a:t>
            </a:r>
          </a:p>
        </p:txBody>
      </p:sp>
    </p:spTree>
    <p:extLst>
      <p:ext uri="{BB962C8B-B14F-4D97-AF65-F5344CB8AC3E}">
        <p14:creationId xmlns:p14="http://schemas.microsoft.com/office/powerpoint/2010/main" val="198235130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29B2"/>
        </a:solidFill>
        <a:effectLst/>
      </p:bgPr>
    </p:bg>
    <p:spTree>
      <p:nvGrpSpPr>
        <p:cNvPr id="1" name="Shape 193">
          <a:extLst>
            <a:ext uri="{FF2B5EF4-FFF2-40B4-BE49-F238E27FC236}">
              <a16:creationId xmlns:a16="http://schemas.microsoft.com/office/drawing/2014/main" id="{0C296159-F1C1-1E7C-5988-70A6FA2362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5">
            <a:extLst>
              <a:ext uri="{FF2B5EF4-FFF2-40B4-BE49-F238E27FC236}">
                <a16:creationId xmlns:a16="http://schemas.microsoft.com/office/drawing/2014/main" id="{4AEB8D99-A31A-1BB5-17CA-F5BBFACB1FA0}"/>
              </a:ext>
            </a:extLst>
          </p:cNvPr>
          <p:cNvSpPr/>
          <p:nvPr/>
        </p:nvSpPr>
        <p:spPr>
          <a:xfrm rot="-3278844">
            <a:off x="-7521576" y="-4684086"/>
            <a:ext cx="14357351" cy="9368172"/>
          </a:xfrm>
          <a:custGeom>
            <a:avLst/>
            <a:gdLst/>
            <a:ahLst/>
            <a:cxnLst/>
            <a:rect l="l" t="t" r="r" b="b"/>
            <a:pathLst>
              <a:path w="14357351" h="9368172" extrusionOk="0">
                <a:moveTo>
                  <a:pt x="0" y="0"/>
                </a:moveTo>
                <a:lnTo>
                  <a:pt x="14357352" y="0"/>
                </a:lnTo>
                <a:lnTo>
                  <a:pt x="14357352" y="9368172"/>
                </a:lnTo>
                <a:lnTo>
                  <a:pt x="0" y="9368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199" name="Google Shape;199;p15">
            <a:extLst>
              <a:ext uri="{FF2B5EF4-FFF2-40B4-BE49-F238E27FC236}">
                <a16:creationId xmlns:a16="http://schemas.microsoft.com/office/drawing/2014/main" id="{705F3D14-E631-98F7-6662-3C42B699DE60}"/>
              </a:ext>
            </a:extLst>
          </p:cNvPr>
          <p:cNvSpPr/>
          <p:nvPr/>
        </p:nvSpPr>
        <p:spPr>
          <a:xfrm rot="7599151">
            <a:off x="12214224" y="4265864"/>
            <a:ext cx="14357351" cy="9368172"/>
          </a:xfrm>
          <a:custGeom>
            <a:avLst/>
            <a:gdLst/>
            <a:ahLst/>
            <a:cxnLst/>
            <a:rect l="l" t="t" r="r" b="b"/>
            <a:pathLst>
              <a:path w="14357351" h="9368172" extrusionOk="0">
                <a:moveTo>
                  <a:pt x="0" y="0"/>
                </a:moveTo>
                <a:lnTo>
                  <a:pt x="14357352" y="0"/>
                </a:lnTo>
                <a:lnTo>
                  <a:pt x="14357352" y="9368172"/>
                </a:lnTo>
                <a:lnTo>
                  <a:pt x="0" y="9368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209" name="Google Shape;209;p15">
            <a:extLst>
              <a:ext uri="{FF2B5EF4-FFF2-40B4-BE49-F238E27FC236}">
                <a16:creationId xmlns:a16="http://schemas.microsoft.com/office/drawing/2014/main" id="{A1ABEF26-CDF7-F122-6F30-E71258CDD607}"/>
              </a:ext>
            </a:extLst>
          </p:cNvPr>
          <p:cNvSpPr/>
          <p:nvPr/>
        </p:nvSpPr>
        <p:spPr>
          <a:xfrm>
            <a:off x="3346508" y="4145197"/>
            <a:ext cx="1443419" cy="1443419"/>
          </a:xfrm>
          <a:custGeom>
            <a:avLst/>
            <a:gdLst/>
            <a:ahLst/>
            <a:cxnLst/>
            <a:rect l="l" t="t" r="r" b="b"/>
            <a:pathLst>
              <a:path w="1443419" h="1443419" extrusionOk="0">
                <a:moveTo>
                  <a:pt x="0" y="0"/>
                </a:moveTo>
                <a:lnTo>
                  <a:pt x="1443420" y="0"/>
                </a:lnTo>
                <a:lnTo>
                  <a:pt x="1443420" y="1443419"/>
                </a:lnTo>
                <a:lnTo>
                  <a:pt x="0" y="144341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216" name="Google Shape;216;p15">
            <a:extLst>
              <a:ext uri="{FF2B5EF4-FFF2-40B4-BE49-F238E27FC236}">
                <a16:creationId xmlns:a16="http://schemas.microsoft.com/office/drawing/2014/main" id="{F13C2680-68FA-B0E7-FC88-3E03A6C0440B}"/>
              </a:ext>
            </a:extLst>
          </p:cNvPr>
          <p:cNvSpPr txBox="1"/>
          <p:nvPr/>
        </p:nvSpPr>
        <p:spPr>
          <a:xfrm>
            <a:off x="2461106" y="1790645"/>
            <a:ext cx="13365788" cy="7091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La Guard è l'entità che verifica se un'azione è consentita sulla base delle policy definite. Quando un'</a:t>
            </a:r>
            <a:r>
              <a:rPr lang="it-IT" sz="3200" b="1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inquiry</a:t>
            </a:r>
            <a:r>
              <a:rPr lang="it-IT" sz="32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viene fatta, Guard verifica se l'</a:t>
            </a:r>
            <a:r>
              <a:rPr lang="it-IT" sz="3200" b="1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inquiry</a:t>
            </a:r>
            <a:r>
              <a:rPr lang="it-IT" sz="32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è conforme alle policy e restituisce True se l'azione è permessa, o False se non lo è.</a:t>
            </a: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it-IT" sz="3200" b="1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Quando un utente cerca di eseguire un'azione, la </a:t>
            </a:r>
            <a:r>
              <a:rPr lang="it-IT" sz="3200" b="1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webapp</a:t>
            </a:r>
            <a:r>
              <a:rPr lang="it-IT" sz="32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crea un'</a:t>
            </a:r>
            <a:r>
              <a:rPr lang="it-IT" sz="3200" b="1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inquiry</a:t>
            </a:r>
            <a:r>
              <a:rPr lang="it-IT" sz="32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basata sull'azione, la risorsa e il soggetto. L'</a:t>
            </a:r>
            <a:r>
              <a:rPr lang="it-IT" sz="3200" b="1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inquiry</a:t>
            </a:r>
            <a:r>
              <a:rPr lang="it-IT" sz="32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viene passata al Guard che verifica se l'azione è consentita in base alle regole definite. </a:t>
            </a: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it-IT" sz="3200" b="1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Se la policy consente l'azione, l'utente viene autorizzato a proseguire; altrimenti, l'accesso viene negato.</a:t>
            </a:r>
          </a:p>
        </p:txBody>
      </p:sp>
      <p:grpSp>
        <p:nvGrpSpPr>
          <p:cNvPr id="218" name="Google Shape;218;p15">
            <a:extLst>
              <a:ext uri="{FF2B5EF4-FFF2-40B4-BE49-F238E27FC236}">
                <a16:creationId xmlns:a16="http://schemas.microsoft.com/office/drawing/2014/main" id="{14C54F0F-EBD7-04AC-D792-C33A0DA25507}"/>
              </a:ext>
            </a:extLst>
          </p:cNvPr>
          <p:cNvGrpSpPr/>
          <p:nvPr/>
        </p:nvGrpSpPr>
        <p:grpSpPr>
          <a:xfrm>
            <a:off x="14059423" y="315551"/>
            <a:ext cx="847888" cy="856040"/>
            <a:chOff x="0" y="-60012"/>
            <a:chExt cx="1130517" cy="1141387"/>
          </a:xfrm>
        </p:grpSpPr>
        <p:grpSp>
          <p:nvGrpSpPr>
            <p:cNvPr id="219" name="Google Shape;219;p15">
              <a:extLst>
                <a:ext uri="{FF2B5EF4-FFF2-40B4-BE49-F238E27FC236}">
                  <a16:creationId xmlns:a16="http://schemas.microsoft.com/office/drawing/2014/main" id="{66B885EF-FCA5-8AD4-4585-FD2995F23A00}"/>
                </a:ext>
              </a:extLst>
            </p:cNvPr>
            <p:cNvGrpSpPr/>
            <p:nvPr/>
          </p:nvGrpSpPr>
          <p:grpSpPr>
            <a:xfrm>
              <a:off x="132250" y="164998"/>
              <a:ext cx="998267" cy="916377"/>
              <a:chOff x="0" y="-47625"/>
              <a:chExt cx="812800" cy="746125"/>
            </a:xfrm>
          </p:grpSpPr>
          <p:sp>
            <p:nvSpPr>
              <p:cNvPr id="220" name="Google Shape;220;p15">
                <a:extLst>
                  <a:ext uri="{FF2B5EF4-FFF2-40B4-BE49-F238E27FC236}">
                    <a16:creationId xmlns:a16="http://schemas.microsoft.com/office/drawing/2014/main" id="{364A23BE-CA55-5EBF-57C9-6B8D1B2CD73E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21" name="Google Shape;221;p15">
                <a:extLst>
                  <a:ext uri="{FF2B5EF4-FFF2-40B4-BE49-F238E27FC236}">
                    <a16:creationId xmlns:a16="http://schemas.microsoft.com/office/drawing/2014/main" id="{229F22B4-49F9-6260-2BDD-4B930067B631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2" name="Google Shape;222;p15">
              <a:extLst>
                <a:ext uri="{FF2B5EF4-FFF2-40B4-BE49-F238E27FC236}">
                  <a16:creationId xmlns:a16="http://schemas.microsoft.com/office/drawing/2014/main" id="{28DFE99D-F3A4-8862-D4C0-EAD1522EAE06}"/>
                </a:ext>
              </a:extLst>
            </p:cNvPr>
            <p:cNvGrpSpPr/>
            <p:nvPr/>
          </p:nvGrpSpPr>
          <p:grpSpPr>
            <a:xfrm>
              <a:off x="0" y="-60012"/>
              <a:ext cx="1024208" cy="940191"/>
              <a:chOff x="0" y="-47625"/>
              <a:chExt cx="812800" cy="746125"/>
            </a:xfrm>
          </p:grpSpPr>
          <p:sp>
            <p:nvSpPr>
              <p:cNvPr id="223" name="Google Shape;223;p15">
                <a:extLst>
                  <a:ext uri="{FF2B5EF4-FFF2-40B4-BE49-F238E27FC236}">
                    <a16:creationId xmlns:a16="http://schemas.microsoft.com/office/drawing/2014/main" id="{E6D6E62A-7C85-657C-DEAE-A3AB08EBAA05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>
                <a:gsLst>
                  <a:gs pos="0">
                    <a:srgbClr val="0097B2"/>
                  </a:gs>
                  <a:gs pos="100000">
                    <a:srgbClr val="7ED957"/>
                  </a:gs>
                </a:gsLst>
                <a:lin ang="0" scaled="0"/>
              </a:gradFill>
              <a:ln>
                <a:noFill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24" name="Google Shape;224;p15">
                <a:extLst>
                  <a:ext uri="{FF2B5EF4-FFF2-40B4-BE49-F238E27FC236}">
                    <a16:creationId xmlns:a16="http://schemas.microsoft.com/office/drawing/2014/main" id="{1BBFF6A2-9AEB-337E-A16D-03FDDB5FAE87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25" name="Google Shape;225;p15">
            <a:extLst>
              <a:ext uri="{FF2B5EF4-FFF2-40B4-BE49-F238E27FC236}">
                <a16:creationId xmlns:a16="http://schemas.microsoft.com/office/drawing/2014/main" id="{D6C4EFC8-B405-B091-2175-4ABE0576A72A}"/>
              </a:ext>
            </a:extLst>
          </p:cNvPr>
          <p:cNvGrpSpPr/>
          <p:nvPr/>
        </p:nvGrpSpPr>
        <p:grpSpPr>
          <a:xfrm>
            <a:off x="2713178" y="8949950"/>
            <a:ext cx="847888" cy="856040"/>
            <a:chOff x="0" y="-60012"/>
            <a:chExt cx="1130517" cy="1141387"/>
          </a:xfrm>
        </p:grpSpPr>
        <p:grpSp>
          <p:nvGrpSpPr>
            <p:cNvPr id="226" name="Google Shape;226;p15">
              <a:extLst>
                <a:ext uri="{FF2B5EF4-FFF2-40B4-BE49-F238E27FC236}">
                  <a16:creationId xmlns:a16="http://schemas.microsoft.com/office/drawing/2014/main" id="{C0642743-4769-B101-8570-BF48206F24A8}"/>
                </a:ext>
              </a:extLst>
            </p:cNvPr>
            <p:cNvGrpSpPr/>
            <p:nvPr/>
          </p:nvGrpSpPr>
          <p:grpSpPr>
            <a:xfrm>
              <a:off x="132250" y="164998"/>
              <a:ext cx="998267" cy="916377"/>
              <a:chOff x="0" y="-47625"/>
              <a:chExt cx="812800" cy="746125"/>
            </a:xfrm>
          </p:grpSpPr>
          <p:sp>
            <p:nvSpPr>
              <p:cNvPr id="227" name="Google Shape;227;p15">
                <a:extLst>
                  <a:ext uri="{FF2B5EF4-FFF2-40B4-BE49-F238E27FC236}">
                    <a16:creationId xmlns:a16="http://schemas.microsoft.com/office/drawing/2014/main" id="{5B070814-D229-AA08-BE89-F72D1029B5DE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28" name="Google Shape;228;p15">
                <a:extLst>
                  <a:ext uri="{FF2B5EF4-FFF2-40B4-BE49-F238E27FC236}">
                    <a16:creationId xmlns:a16="http://schemas.microsoft.com/office/drawing/2014/main" id="{A3F126FA-1E64-2C38-2CA0-2A82CD84886D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9" name="Google Shape;229;p15">
              <a:extLst>
                <a:ext uri="{FF2B5EF4-FFF2-40B4-BE49-F238E27FC236}">
                  <a16:creationId xmlns:a16="http://schemas.microsoft.com/office/drawing/2014/main" id="{93AF03C2-1910-E427-5627-69E852A09EF7}"/>
                </a:ext>
              </a:extLst>
            </p:cNvPr>
            <p:cNvGrpSpPr/>
            <p:nvPr/>
          </p:nvGrpSpPr>
          <p:grpSpPr>
            <a:xfrm>
              <a:off x="0" y="-60012"/>
              <a:ext cx="1024208" cy="940191"/>
              <a:chOff x="0" y="-47625"/>
              <a:chExt cx="812800" cy="746125"/>
            </a:xfrm>
          </p:grpSpPr>
          <p:sp>
            <p:nvSpPr>
              <p:cNvPr id="230" name="Google Shape;230;p15">
                <a:extLst>
                  <a:ext uri="{FF2B5EF4-FFF2-40B4-BE49-F238E27FC236}">
                    <a16:creationId xmlns:a16="http://schemas.microsoft.com/office/drawing/2014/main" id="{D90FAB57-70A0-8E6C-1D65-63FE5303DF95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>
                <a:gsLst>
                  <a:gs pos="0">
                    <a:srgbClr val="0097B2"/>
                  </a:gs>
                  <a:gs pos="100000">
                    <a:srgbClr val="7ED957"/>
                  </a:gs>
                </a:gsLst>
                <a:lin ang="0" scaled="0"/>
              </a:gradFill>
              <a:ln>
                <a:noFill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31" name="Google Shape;231;p15">
                <a:extLst>
                  <a:ext uri="{FF2B5EF4-FFF2-40B4-BE49-F238E27FC236}">
                    <a16:creationId xmlns:a16="http://schemas.microsoft.com/office/drawing/2014/main" id="{1C5C0705-ED24-E32A-F4C2-E1DEE16273ED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" name="Google Shape;444;p21">
            <a:extLst>
              <a:ext uri="{FF2B5EF4-FFF2-40B4-BE49-F238E27FC236}">
                <a16:creationId xmlns:a16="http://schemas.microsoft.com/office/drawing/2014/main" id="{ECCD806E-0E41-5AD7-2BAD-E29E3BABA559}"/>
              </a:ext>
            </a:extLst>
          </p:cNvPr>
          <p:cNvSpPr txBox="1"/>
          <p:nvPr/>
        </p:nvSpPr>
        <p:spPr>
          <a:xfrm>
            <a:off x="15098695" y="315551"/>
            <a:ext cx="3189305" cy="886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i="0" u="none" strike="noStrike" cap="none" dirty="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Keycloak</a:t>
            </a:r>
          </a:p>
        </p:txBody>
      </p:sp>
    </p:spTree>
    <p:extLst>
      <p:ext uri="{BB962C8B-B14F-4D97-AF65-F5344CB8AC3E}">
        <p14:creationId xmlns:p14="http://schemas.microsoft.com/office/powerpoint/2010/main" val="67592103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29B2"/>
        </a:solidFill>
        <a:effectLst/>
      </p:bgPr>
    </p:bg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17"/>
          <p:cNvSpPr/>
          <p:nvPr/>
        </p:nvSpPr>
        <p:spPr>
          <a:xfrm rot="-8100000">
            <a:off x="-5308284" y="-1330804"/>
            <a:ext cx="14357351" cy="9368172"/>
          </a:xfrm>
          <a:custGeom>
            <a:avLst/>
            <a:gdLst/>
            <a:ahLst/>
            <a:cxnLst/>
            <a:rect l="l" t="t" r="r" b="b"/>
            <a:pathLst>
              <a:path w="14357351" h="9368172" extrusionOk="0">
                <a:moveTo>
                  <a:pt x="0" y="0"/>
                </a:moveTo>
                <a:lnTo>
                  <a:pt x="14357351" y="0"/>
                </a:lnTo>
                <a:lnTo>
                  <a:pt x="14357351" y="9368172"/>
                </a:lnTo>
                <a:lnTo>
                  <a:pt x="0" y="9368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pic>
        <p:nvPicPr>
          <p:cNvPr id="277" name="Google Shape;277;p17"/>
          <p:cNvPicPr preferRelativeResize="0"/>
          <p:nvPr/>
        </p:nvPicPr>
        <p:blipFill rotWithShape="1">
          <a:blip r:embed="rId4">
            <a:alphaModFix/>
          </a:blip>
          <a:srcRect t="6319" b="6318"/>
          <a:stretch/>
        </p:blipFill>
        <p:spPr>
          <a:xfrm>
            <a:off x="0" y="2245414"/>
            <a:ext cx="14111396" cy="8213459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17"/>
          <p:cNvSpPr/>
          <p:nvPr/>
        </p:nvSpPr>
        <p:spPr>
          <a:xfrm>
            <a:off x="14111396" y="0"/>
            <a:ext cx="7289438" cy="10255561"/>
          </a:xfrm>
          <a:custGeom>
            <a:avLst/>
            <a:gdLst/>
            <a:ahLst/>
            <a:cxnLst/>
            <a:rect l="l" t="t" r="r" b="b"/>
            <a:pathLst>
              <a:path w="7289438" h="10255561" extrusionOk="0">
                <a:moveTo>
                  <a:pt x="0" y="0"/>
                </a:moveTo>
                <a:lnTo>
                  <a:pt x="7289438" y="0"/>
                </a:lnTo>
                <a:lnTo>
                  <a:pt x="7289438" y="10255561"/>
                </a:lnTo>
                <a:lnTo>
                  <a:pt x="0" y="1025556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l="-14027" t="-156" r="-120813"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grpSp>
        <p:nvGrpSpPr>
          <p:cNvPr id="279" name="Google Shape;279;p17"/>
          <p:cNvGrpSpPr/>
          <p:nvPr/>
        </p:nvGrpSpPr>
        <p:grpSpPr>
          <a:xfrm>
            <a:off x="14111396" y="6260094"/>
            <a:ext cx="4176604" cy="4026906"/>
            <a:chOff x="0" y="-47625"/>
            <a:chExt cx="1100011" cy="1060584"/>
          </a:xfrm>
        </p:grpSpPr>
        <p:sp>
          <p:nvSpPr>
            <p:cNvPr id="280" name="Google Shape;280;p17"/>
            <p:cNvSpPr/>
            <p:nvPr/>
          </p:nvSpPr>
          <p:spPr>
            <a:xfrm>
              <a:off x="0" y="0"/>
              <a:ext cx="1100011" cy="1012959"/>
            </a:xfrm>
            <a:custGeom>
              <a:avLst/>
              <a:gdLst/>
              <a:ahLst/>
              <a:cxnLst/>
              <a:rect l="l" t="t" r="r" b="b"/>
              <a:pathLst>
                <a:path w="1100011" h="1012959" extrusionOk="0">
                  <a:moveTo>
                    <a:pt x="0" y="0"/>
                  </a:moveTo>
                  <a:lnTo>
                    <a:pt x="1100011" y="0"/>
                  </a:lnTo>
                  <a:lnTo>
                    <a:pt x="1100011" y="1012959"/>
                  </a:lnTo>
                  <a:lnTo>
                    <a:pt x="0" y="1012959"/>
                  </a:lnTo>
                  <a:close/>
                </a:path>
              </a:pathLst>
            </a:custGeom>
            <a:solidFill>
              <a:srgbClr val="F35391"/>
            </a:solidFill>
            <a:ln>
              <a:noFill/>
            </a:ln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281" name="Google Shape;281;p17"/>
            <p:cNvSpPr txBox="1"/>
            <p:nvPr/>
          </p:nvSpPr>
          <p:spPr>
            <a:xfrm>
              <a:off x="0" y="-47625"/>
              <a:ext cx="1100011" cy="106058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82" name="Google Shape;282;p17"/>
          <p:cNvSpPr txBox="1"/>
          <p:nvPr/>
        </p:nvSpPr>
        <p:spPr>
          <a:xfrm>
            <a:off x="1028700" y="512099"/>
            <a:ext cx="12380295" cy="1188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999" b="1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Welcome To Presentation</a:t>
            </a:r>
            <a:endParaRPr dirty="0"/>
          </a:p>
        </p:txBody>
      </p:sp>
      <p:sp>
        <p:nvSpPr>
          <p:cNvPr id="283" name="Google Shape;283;p17"/>
          <p:cNvSpPr txBox="1"/>
          <p:nvPr/>
        </p:nvSpPr>
        <p:spPr>
          <a:xfrm>
            <a:off x="15146424" y="7351935"/>
            <a:ext cx="2430300" cy="218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I'm Rain, and I'll be sharing with you my beautiful ideas. Follow me at @reallygreatsite to learn more.</a:t>
            </a:r>
            <a:endParaRPr dirty="0"/>
          </a:p>
        </p:txBody>
      </p:sp>
      <p:grpSp>
        <p:nvGrpSpPr>
          <p:cNvPr id="284" name="Google Shape;284;p17"/>
          <p:cNvGrpSpPr/>
          <p:nvPr/>
        </p:nvGrpSpPr>
        <p:grpSpPr>
          <a:xfrm>
            <a:off x="14636947" y="7379663"/>
            <a:ext cx="339583" cy="359480"/>
            <a:chOff x="0" y="-47625"/>
            <a:chExt cx="812800" cy="860425"/>
          </a:xfrm>
        </p:grpSpPr>
        <p:sp>
          <p:nvSpPr>
            <p:cNvPr id="285" name="Google Shape;285;p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286" name="Google Shape;286;p1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29B2"/>
        </a:solidFill>
        <a:effectLst/>
      </p:bgPr>
    </p:bg>
    <p:spTree>
      <p:nvGrpSpPr>
        <p:cNvPr id="1" name="Shape 193">
          <a:extLst>
            <a:ext uri="{FF2B5EF4-FFF2-40B4-BE49-F238E27FC236}">
              <a16:creationId xmlns:a16="http://schemas.microsoft.com/office/drawing/2014/main" id="{BB1F65A8-01E9-0D13-C95A-5D175FF929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5">
            <a:extLst>
              <a:ext uri="{FF2B5EF4-FFF2-40B4-BE49-F238E27FC236}">
                <a16:creationId xmlns:a16="http://schemas.microsoft.com/office/drawing/2014/main" id="{16F01553-B23C-A05A-D3DB-0F6574A6264E}"/>
              </a:ext>
            </a:extLst>
          </p:cNvPr>
          <p:cNvSpPr/>
          <p:nvPr/>
        </p:nvSpPr>
        <p:spPr>
          <a:xfrm rot="-3278844">
            <a:off x="-7521576" y="-4684086"/>
            <a:ext cx="14357351" cy="9368172"/>
          </a:xfrm>
          <a:custGeom>
            <a:avLst/>
            <a:gdLst/>
            <a:ahLst/>
            <a:cxnLst/>
            <a:rect l="l" t="t" r="r" b="b"/>
            <a:pathLst>
              <a:path w="14357351" h="9368172" extrusionOk="0">
                <a:moveTo>
                  <a:pt x="0" y="0"/>
                </a:moveTo>
                <a:lnTo>
                  <a:pt x="14357352" y="0"/>
                </a:lnTo>
                <a:lnTo>
                  <a:pt x="14357352" y="9368172"/>
                </a:lnTo>
                <a:lnTo>
                  <a:pt x="0" y="9368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199" name="Google Shape;199;p15">
            <a:extLst>
              <a:ext uri="{FF2B5EF4-FFF2-40B4-BE49-F238E27FC236}">
                <a16:creationId xmlns:a16="http://schemas.microsoft.com/office/drawing/2014/main" id="{1A897642-4F7C-034D-082D-F4870C261EDC}"/>
              </a:ext>
            </a:extLst>
          </p:cNvPr>
          <p:cNvSpPr/>
          <p:nvPr/>
        </p:nvSpPr>
        <p:spPr>
          <a:xfrm rot="7599151">
            <a:off x="12214224" y="4265864"/>
            <a:ext cx="14357351" cy="9368172"/>
          </a:xfrm>
          <a:custGeom>
            <a:avLst/>
            <a:gdLst/>
            <a:ahLst/>
            <a:cxnLst/>
            <a:rect l="l" t="t" r="r" b="b"/>
            <a:pathLst>
              <a:path w="14357351" h="9368172" extrusionOk="0">
                <a:moveTo>
                  <a:pt x="0" y="0"/>
                </a:moveTo>
                <a:lnTo>
                  <a:pt x="14357352" y="0"/>
                </a:lnTo>
                <a:lnTo>
                  <a:pt x="14357352" y="9368172"/>
                </a:lnTo>
                <a:lnTo>
                  <a:pt x="0" y="9368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209" name="Google Shape;209;p15">
            <a:extLst>
              <a:ext uri="{FF2B5EF4-FFF2-40B4-BE49-F238E27FC236}">
                <a16:creationId xmlns:a16="http://schemas.microsoft.com/office/drawing/2014/main" id="{6A2AC906-B33A-3C2C-0961-C077D3A2D14B}"/>
              </a:ext>
            </a:extLst>
          </p:cNvPr>
          <p:cNvSpPr/>
          <p:nvPr/>
        </p:nvSpPr>
        <p:spPr>
          <a:xfrm>
            <a:off x="3346508" y="4145197"/>
            <a:ext cx="1443419" cy="1443419"/>
          </a:xfrm>
          <a:custGeom>
            <a:avLst/>
            <a:gdLst/>
            <a:ahLst/>
            <a:cxnLst/>
            <a:rect l="l" t="t" r="r" b="b"/>
            <a:pathLst>
              <a:path w="1443419" h="1443419" extrusionOk="0">
                <a:moveTo>
                  <a:pt x="0" y="0"/>
                </a:moveTo>
                <a:lnTo>
                  <a:pt x="1443420" y="0"/>
                </a:lnTo>
                <a:lnTo>
                  <a:pt x="1443420" y="1443419"/>
                </a:lnTo>
                <a:lnTo>
                  <a:pt x="0" y="144341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216" name="Google Shape;216;p15">
            <a:extLst>
              <a:ext uri="{FF2B5EF4-FFF2-40B4-BE49-F238E27FC236}">
                <a16:creationId xmlns:a16="http://schemas.microsoft.com/office/drawing/2014/main" id="{005EEB9A-43D5-ECF8-155D-EF04B4E14B38}"/>
              </a:ext>
            </a:extLst>
          </p:cNvPr>
          <p:cNvSpPr txBox="1"/>
          <p:nvPr/>
        </p:nvSpPr>
        <p:spPr>
          <a:xfrm>
            <a:off x="2571934" y="1207161"/>
            <a:ext cx="13365788" cy="7091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Infine, si simula il processo di firma da parte di un'Autorità di Certificazione (CA). Normalmente, una CA firma la CSR e fornisce un certificato, ma in questo caso, il certificato è firmato dalla stessa chiave privata generata in precedenza:</a:t>
            </a:r>
            <a:br>
              <a:rPr lang="it-IT" sz="32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it-IT" sz="3200" b="1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1" u="none" strike="noStrike" cap="none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openssl</a:t>
            </a:r>
            <a:r>
              <a:rPr lang="en-US" sz="3200" b="1" i="1" u="none" strike="noStrike" cap="none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x509 -req -days 365 -in </a:t>
            </a:r>
            <a:r>
              <a:rPr lang="en-US" sz="3200" b="1" i="1" u="none" strike="noStrike" cap="none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request.csr</a:t>
            </a:r>
            <a:r>
              <a:rPr lang="en-US" sz="3200" b="1" i="1" u="none" strike="noStrike" cap="none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-</a:t>
            </a:r>
            <a:r>
              <a:rPr lang="en-US" sz="3200" b="1" i="1" u="none" strike="noStrike" cap="none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signkey</a:t>
            </a:r>
            <a:r>
              <a:rPr lang="en-US" sz="3200" b="1" i="1" u="none" strike="noStrike" cap="none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200" b="1" i="1" u="none" strike="noStrike" cap="none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private_key.key</a:t>
            </a:r>
            <a:r>
              <a:rPr lang="en-US" sz="3200" b="1" i="1" u="none" strike="noStrike" cap="none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-out certificate.crt</a:t>
            </a: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3200" b="1" i="1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b="1" u="none" strike="noStrike" cap="none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Quindi il certificato è utile per test, ma non sarà considerato affidabile da client come browser web o altri sistemi senza una procedura esplicita di fiducia.</a:t>
            </a: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it-IT" sz="3200" b="1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218" name="Google Shape;218;p15">
            <a:extLst>
              <a:ext uri="{FF2B5EF4-FFF2-40B4-BE49-F238E27FC236}">
                <a16:creationId xmlns:a16="http://schemas.microsoft.com/office/drawing/2014/main" id="{80B4FB20-463C-EFEE-01E6-B8779FD8DD96}"/>
              </a:ext>
            </a:extLst>
          </p:cNvPr>
          <p:cNvGrpSpPr/>
          <p:nvPr/>
        </p:nvGrpSpPr>
        <p:grpSpPr>
          <a:xfrm>
            <a:off x="16367863" y="394495"/>
            <a:ext cx="847888" cy="856040"/>
            <a:chOff x="0" y="-60012"/>
            <a:chExt cx="1130517" cy="1141387"/>
          </a:xfrm>
        </p:grpSpPr>
        <p:grpSp>
          <p:nvGrpSpPr>
            <p:cNvPr id="219" name="Google Shape;219;p15">
              <a:extLst>
                <a:ext uri="{FF2B5EF4-FFF2-40B4-BE49-F238E27FC236}">
                  <a16:creationId xmlns:a16="http://schemas.microsoft.com/office/drawing/2014/main" id="{2106CE14-1FF7-262F-45CC-2E8B7984FC70}"/>
                </a:ext>
              </a:extLst>
            </p:cNvPr>
            <p:cNvGrpSpPr/>
            <p:nvPr/>
          </p:nvGrpSpPr>
          <p:grpSpPr>
            <a:xfrm>
              <a:off x="132250" y="164998"/>
              <a:ext cx="998267" cy="916377"/>
              <a:chOff x="0" y="-47625"/>
              <a:chExt cx="812800" cy="746125"/>
            </a:xfrm>
          </p:grpSpPr>
          <p:sp>
            <p:nvSpPr>
              <p:cNvPr id="220" name="Google Shape;220;p15">
                <a:extLst>
                  <a:ext uri="{FF2B5EF4-FFF2-40B4-BE49-F238E27FC236}">
                    <a16:creationId xmlns:a16="http://schemas.microsoft.com/office/drawing/2014/main" id="{32F57787-CE9B-5BF0-7A50-91421314909A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21" name="Google Shape;221;p15">
                <a:extLst>
                  <a:ext uri="{FF2B5EF4-FFF2-40B4-BE49-F238E27FC236}">
                    <a16:creationId xmlns:a16="http://schemas.microsoft.com/office/drawing/2014/main" id="{66B493B7-648F-027B-2999-4CE6611B581E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2" name="Google Shape;222;p15">
              <a:extLst>
                <a:ext uri="{FF2B5EF4-FFF2-40B4-BE49-F238E27FC236}">
                  <a16:creationId xmlns:a16="http://schemas.microsoft.com/office/drawing/2014/main" id="{8F1BD32F-5D88-4E46-9DB8-8CA0FC87D91C}"/>
                </a:ext>
              </a:extLst>
            </p:cNvPr>
            <p:cNvGrpSpPr/>
            <p:nvPr/>
          </p:nvGrpSpPr>
          <p:grpSpPr>
            <a:xfrm>
              <a:off x="0" y="-60012"/>
              <a:ext cx="1024208" cy="940191"/>
              <a:chOff x="0" y="-47625"/>
              <a:chExt cx="812800" cy="746125"/>
            </a:xfrm>
          </p:grpSpPr>
          <p:sp>
            <p:nvSpPr>
              <p:cNvPr id="223" name="Google Shape;223;p15">
                <a:extLst>
                  <a:ext uri="{FF2B5EF4-FFF2-40B4-BE49-F238E27FC236}">
                    <a16:creationId xmlns:a16="http://schemas.microsoft.com/office/drawing/2014/main" id="{6B887CE1-842F-EBBE-D0BC-715EDC5A7DE7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>
                <a:gsLst>
                  <a:gs pos="0">
                    <a:srgbClr val="0097B2"/>
                  </a:gs>
                  <a:gs pos="100000">
                    <a:srgbClr val="7ED957"/>
                  </a:gs>
                </a:gsLst>
                <a:lin ang="0" scaled="0"/>
              </a:gradFill>
              <a:ln>
                <a:noFill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24" name="Google Shape;224;p15">
                <a:extLst>
                  <a:ext uri="{FF2B5EF4-FFF2-40B4-BE49-F238E27FC236}">
                    <a16:creationId xmlns:a16="http://schemas.microsoft.com/office/drawing/2014/main" id="{F953FF2F-11B5-58A1-0092-9FBA52E68DE1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25" name="Google Shape;225;p15">
            <a:extLst>
              <a:ext uri="{FF2B5EF4-FFF2-40B4-BE49-F238E27FC236}">
                <a16:creationId xmlns:a16="http://schemas.microsoft.com/office/drawing/2014/main" id="{8AFAC28E-4034-7793-76EE-B6F4B14BF534}"/>
              </a:ext>
            </a:extLst>
          </p:cNvPr>
          <p:cNvGrpSpPr/>
          <p:nvPr/>
        </p:nvGrpSpPr>
        <p:grpSpPr>
          <a:xfrm>
            <a:off x="6093688" y="8385898"/>
            <a:ext cx="847888" cy="856040"/>
            <a:chOff x="0" y="-60012"/>
            <a:chExt cx="1130517" cy="1141387"/>
          </a:xfrm>
        </p:grpSpPr>
        <p:grpSp>
          <p:nvGrpSpPr>
            <p:cNvPr id="226" name="Google Shape;226;p15">
              <a:extLst>
                <a:ext uri="{FF2B5EF4-FFF2-40B4-BE49-F238E27FC236}">
                  <a16:creationId xmlns:a16="http://schemas.microsoft.com/office/drawing/2014/main" id="{D29D09FA-15E1-6285-4097-7EA0139952E1}"/>
                </a:ext>
              </a:extLst>
            </p:cNvPr>
            <p:cNvGrpSpPr/>
            <p:nvPr/>
          </p:nvGrpSpPr>
          <p:grpSpPr>
            <a:xfrm>
              <a:off x="132250" y="164998"/>
              <a:ext cx="998267" cy="916377"/>
              <a:chOff x="0" y="-47625"/>
              <a:chExt cx="812800" cy="746125"/>
            </a:xfrm>
          </p:grpSpPr>
          <p:sp>
            <p:nvSpPr>
              <p:cNvPr id="227" name="Google Shape;227;p15">
                <a:extLst>
                  <a:ext uri="{FF2B5EF4-FFF2-40B4-BE49-F238E27FC236}">
                    <a16:creationId xmlns:a16="http://schemas.microsoft.com/office/drawing/2014/main" id="{B6232204-CF47-909E-CFB1-730797DEDBFD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28" name="Google Shape;228;p15">
                <a:extLst>
                  <a:ext uri="{FF2B5EF4-FFF2-40B4-BE49-F238E27FC236}">
                    <a16:creationId xmlns:a16="http://schemas.microsoft.com/office/drawing/2014/main" id="{CC511CA9-402A-1203-5D60-E66692984762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9" name="Google Shape;229;p15">
              <a:extLst>
                <a:ext uri="{FF2B5EF4-FFF2-40B4-BE49-F238E27FC236}">
                  <a16:creationId xmlns:a16="http://schemas.microsoft.com/office/drawing/2014/main" id="{3695E238-01A4-732D-C2AC-B1669064561C}"/>
                </a:ext>
              </a:extLst>
            </p:cNvPr>
            <p:cNvGrpSpPr/>
            <p:nvPr/>
          </p:nvGrpSpPr>
          <p:grpSpPr>
            <a:xfrm>
              <a:off x="0" y="-60012"/>
              <a:ext cx="1024208" cy="940191"/>
              <a:chOff x="0" y="-47625"/>
              <a:chExt cx="812800" cy="746125"/>
            </a:xfrm>
          </p:grpSpPr>
          <p:sp>
            <p:nvSpPr>
              <p:cNvPr id="230" name="Google Shape;230;p15">
                <a:extLst>
                  <a:ext uri="{FF2B5EF4-FFF2-40B4-BE49-F238E27FC236}">
                    <a16:creationId xmlns:a16="http://schemas.microsoft.com/office/drawing/2014/main" id="{11F2E76D-D5EF-CBBD-268E-32CCCC6F868F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>
                <a:gsLst>
                  <a:gs pos="0">
                    <a:srgbClr val="0097B2"/>
                  </a:gs>
                  <a:gs pos="100000">
                    <a:srgbClr val="7ED957"/>
                  </a:gs>
                </a:gsLst>
                <a:lin ang="0" scaled="0"/>
              </a:gradFill>
              <a:ln>
                <a:noFill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31" name="Google Shape;231;p15">
                <a:extLst>
                  <a:ext uri="{FF2B5EF4-FFF2-40B4-BE49-F238E27FC236}">
                    <a16:creationId xmlns:a16="http://schemas.microsoft.com/office/drawing/2014/main" id="{C77B8A6F-52DB-3466-D52F-6B5759C512F3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478933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29B2"/>
        </a:solidFill>
        <a:effectLst/>
      </p:bgPr>
    </p:bg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18"/>
          <p:cNvSpPr/>
          <p:nvPr/>
        </p:nvSpPr>
        <p:spPr>
          <a:xfrm rot="7807243">
            <a:off x="10832503" y="2898554"/>
            <a:ext cx="14357351" cy="9368172"/>
          </a:xfrm>
          <a:custGeom>
            <a:avLst/>
            <a:gdLst/>
            <a:ahLst/>
            <a:cxnLst/>
            <a:rect l="l" t="t" r="r" b="b"/>
            <a:pathLst>
              <a:path w="14357351" h="9368172" extrusionOk="0">
                <a:moveTo>
                  <a:pt x="0" y="0"/>
                </a:moveTo>
                <a:lnTo>
                  <a:pt x="14357352" y="0"/>
                </a:lnTo>
                <a:lnTo>
                  <a:pt x="14357352" y="9368172"/>
                </a:lnTo>
                <a:lnTo>
                  <a:pt x="0" y="9368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pic>
        <p:nvPicPr>
          <p:cNvPr id="292" name="Google Shape;292;p18"/>
          <p:cNvPicPr preferRelativeResize="0"/>
          <p:nvPr/>
        </p:nvPicPr>
        <p:blipFill rotWithShape="1">
          <a:blip r:embed="rId4">
            <a:alphaModFix/>
          </a:blip>
          <a:srcRect t="27909" b="27909"/>
          <a:stretch/>
        </p:blipFill>
        <p:spPr>
          <a:xfrm>
            <a:off x="0" y="5418886"/>
            <a:ext cx="18288000" cy="4868114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18"/>
          <p:cNvSpPr txBox="1"/>
          <p:nvPr/>
        </p:nvSpPr>
        <p:spPr>
          <a:xfrm>
            <a:off x="9025533" y="1425807"/>
            <a:ext cx="41169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Who we are?</a:t>
            </a:r>
            <a:endParaRPr b="1"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4" name="Google Shape;294;p18"/>
          <p:cNvSpPr txBox="1"/>
          <p:nvPr/>
        </p:nvSpPr>
        <p:spPr>
          <a:xfrm>
            <a:off x="9025533" y="2184336"/>
            <a:ext cx="30192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Briefly elaborate on what you want to discuss.</a:t>
            </a:r>
            <a:endParaRPr dirty="0"/>
          </a:p>
        </p:txBody>
      </p:sp>
      <p:sp>
        <p:nvSpPr>
          <p:cNvPr id="295" name="Google Shape;295;p18"/>
          <p:cNvSpPr txBox="1"/>
          <p:nvPr/>
        </p:nvSpPr>
        <p:spPr>
          <a:xfrm>
            <a:off x="13562089" y="1425807"/>
            <a:ext cx="41169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What we do?</a:t>
            </a:r>
            <a:endParaRPr b="1"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6" name="Google Shape;296;p18"/>
          <p:cNvSpPr txBox="1"/>
          <p:nvPr/>
        </p:nvSpPr>
        <p:spPr>
          <a:xfrm>
            <a:off x="13562089" y="2184336"/>
            <a:ext cx="32775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Briefly elaborate on what you want to discuss.</a:t>
            </a:r>
            <a:endParaRPr dirty="0"/>
          </a:p>
        </p:txBody>
      </p:sp>
      <p:sp>
        <p:nvSpPr>
          <p:cNvPr id="297" name="Google Shape;297;p18"/>
          <p:cNvSpPr/>
          <p:nvPr/>
        </p:nvSpPr>
        <p:spPr>
          <a:xfrm rot="-3278844">
            <a:off x="-7178676" y="-4988886"/>
            <a:ext cx="14357351" cy="9368172"/>
          </a:xfrm>
          <a:custGeom>
            <a:avLst/>
            <a:gdLst/>
            <a:ahLst/>
            <a:cxnLst/>
            <a:rect l="l" t="t" r="r" b="b"/>
            <a:pathLst>
              <a:path w="14357351" h="9368172" extrusionOk="0">
                <a:moveTo>
                  <a:pt x="0" y="0"/>
                </a:moveTo>
                <a:lnTo>
                  <a:pt x="14357352" y="0"/>
                </a:lnTo>
                <a:lnTo>
                  <a:pt x="14357352" y="9368172"/>
                </a:lnTo>
                <a:lnTo>
                  <a:pt x="0" y="9368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298" name="Google Shape;298;p18"/>
          <p:cNvSpPr txBox="1"/>
          <p:nvPr/>
        </p:nvSpPr>
        <p:spPr>
          <a:xfrm>
            <a:off x="1028700" y="1056801"/>
            <a:ext cx="6663349" cy="10740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 b="1" i="0" u="none" strike="noStrike" cap="none" dirty="0">
                <a:solidFill>
                  <a:srgbClr val="69F3C2"/>
                </a:solidFill>
                <a:latin typeface="Montserrat"/>
                <a:ea typeface="Montserrat"/>
                <a:cs typeface="Montserrat"/>
                <a:sym typeface="Montserrat"/>
              </a:rPr>
              <a:t>Our Company</a:t>
            </a:r>
            <a:endParaRPr dirty="0"/>
          </a:p>
        </p:txBody>
      </p:sp>
      <p:grpSp>
        <p:nvGrpSpPr>
          <p:cNvPr id="299" name="Google Shape;299;p18"/>
          <p:cNvGrpSpPr/>
          <p:nvPr/>
        </p:nvGrpSpPr>
        <p:grpSpPr>
          <a:xfrm>
            <a:off x="2042525" y="4376705"/>
            <a:ext cx="1441918" cy="1458865"/>
            <a:chOff x="0" y="-99633"/>
            <a:chExt cx="1922558" cy="1945153"/>
          </a:xfrm>
        </p:grpSpPr>
        <p:grpSp>
          <p:nvGrpSpPr>
            <p:cNvPr id="300" name="Google Shape;300;p18"/>
            <p:cNvGrpSpPr/>
            <p:nvPr/>
          </p:nvGrpSpPr>
          <p:grpSpPr>
            <a:xfrm>
              <a:off x="0" y="-99633"/>
              <a:ext cx="1700411" cy="1560924"/>
              <a:chOff x="0" y="-47625"/>
              <a:chExt cx="812800" cy="746125"/>
            </a:xfrm>
          </p:grpSpPr>
          <p:sp>
            <p:nvSpPr>
              <p:cNvPr id="301" name="Google Shape;301;p18"/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302" name="Google Shape;302;p18"/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3" name="Google Shape;303;p18"/>
            <p:cNvGrpSpPr/>
            <p:nvPr/>
          </p:nvGrpSpPr>
          <p:grpSpPr>
            <a:xfrm>
              <a:off x="231002" y="292724"/>
              <a:ext cx="1691556" cy="1552796"/>
              <a:chOff x="0" y="-47625"/>
              <a:chExt cx="812800" cy="746125"/>
            </a:xfrm>
          </p:grpSpPr>
          <p:sp>
            <p:nvSpPr>
              <p:cNvPr id="304" name="Google Shape;304;p18"/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>
                <a:gsLst>
                  <a:gs pos="0">
                    <a:srgbClr val="0097B2"/>
                  </a:gs>
                  <a:gs pos="100000">
                    <a:srgbClr val="7ED957"/>
                  </a:gs>
                </a:gsLst>
                <a:lin ang="0" scaled="0"/>
              </a:gradFill>
              <a:ln>
                <a:noFill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305" name="Google Shape;305;p18"/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306" name="Google Shape;306;p18"/>
          <p:cNvGrpSpPr/>
          <p:nvPr/>
        </p:nvGrpSpPr>
        <p:grpSpPr>
          <a:xfrm>
            <a:off x="16717138" y="742565"/>
            <a:ext cx="847888" cy="856040"/>
            <a:chOff x="0" y="-60012"/>
            <a:chExt cx="1130517" cy="1141387"/>
          </a:xfrm>
        </p:grpSpPr>
        <p:grpSp>
          <p:nvGrpSpPr>
            <p:cNvPr id="307" name="Google Shape;307;p18"/>
            <p:cNvGrpSpPr/>
            <p:nvPr/>
          </p:nvGrpSpPr>
          <p:grpSpPr>
            <a:xfrm>
              <a:off x="132250" y="164998"/>
              <a:ext cx="998267" cy="916377"/>
              <a:chOff x="0" y="-47625"/>
              <a:chExt cx="812800" cy="746125"/>
            </a:xfrm>
          </p:grpSpPr>
          <p:sp>
            <p:nvSpPr>
              <p:cNvPr id="308" name="Google Shape;308;p18"/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309" name="Google Shape;309;p18"/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0" name="Google Shape;310;p18"/>
            <p:cNvGrpSpPr/>
            <p:nvPr/>
          </p:nvGrpSpPr>
          <p:grpSpPr>
            <a:xfrm>
              <a:off x="0" y="-60012"/>
              <a:ext cx="1024208" cy="940191"/>
              <a:chOff x="0" y="-47625"/>
              <a:chExt cx="812800" cy="746125"/>
            </a:xfrm>
          </p:grpSpPr>
          <p:sp>
            <p:nvSpPr>
              <p:cNvPr id="311" name="Google Shape;311;p18"/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>
                <a:gsLst>
                  <a:gs pos="0">
                    <a:srgbClr val="0097B2"/>
                  </a:gs>
                  <a:gs pos="100000">
                    <a:srgbClr val="7ED957"/>
                  </a:gs>
                </a:gsLst>
                <a:lin ang="0" scaled="0"/>
              </a:gradFill>
              <a:ln>
                <a:noFill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312" name="Google Shape;312;p18"/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313" name="Google Shape;313;p18"/>
          <p:cNvGrpSpPr/>
          <p:nvPr/>
        </p:nvGrpSpPr>
        <p:grpSpPr>
          <a:xfrm>
            <a:off x="8472579" y="1532775"/>
            <a:ext cx="339583" cy="359480"/>
            <a:chOff x="0" y="-47625"/>
            <a:chExt cx="812800" cy="860425"/>
          </a:xfrm>
        </p:grpSpPr>
        <p:sp>
          <p:nvSpPr>
            <p:cNvPr id="314" name="Google Shape;314;p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69F3C2"/>
            </a:solidFill>
            <a:ln>
              <a:noFill/>
            </a:ln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315" name="Google Shape;315;p18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16" name="Google Shape;316;p18"/>
          <p:cNvGrpSpPr/>
          <p:nvPr/>
        </p:nvGrpSpPr>
        <p:grpSpPr>
          <a:xfrm>
            <a:off x="12972625" y="1532775"/>
            <a:ext cx="339583" cy="359480"/>
            <a:chOff x="0" y="-47625"/>
            <a:chExt cx="812800" cy="860425"/>
          </a:xfrm>
        </p:grpSpPr>
        <p:sp>
          <p:nvSpPr>
            <p:cNvPr id="317" name="Google Shape;317;p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69F3C2"/>
            </a:solidFill>
            <a:ln>
              <a:noFill/>
            </a:ln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318" name="Google Shape;318;p18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29B2"/>
        </a:solidFill>
        <a:effectLst/>
      </p:bgPr>
    </p:bg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19"/>
          <p:cNvSpPr/>
          <p:nvPr/>
        </p:nvSpPr>
        <p:spPr>
          <a:xfrm rot="-3278844">
            <a:off x="-7178676" y="-3655386"/>
            <a:ext cx="14357351" cy="9368172"/>
          </a:xfrm>
          <a:custGeom>
            <a:avLst/>
            <a:gdLst/>
            <a:ahLst/>
            <a:cxnLst/>
            <a:rect l="l" t="t" r="r" b="b"/>
            <a:pathLst>
              <a:path w="14357351" h="9368172" extrusionOk="0">
                <a:moveTo>
                  <a:pt x="0" y="0"/>
                </a:moveTo>
                <a:lnTo>
                  <a:pt x="14357352" y="0"/>
                </a:lnTo>
                <a:lnTo>
                  <a:pt x="14357352" y="9368172"/>
                </a:lnTo>
                <a:lnTo>
                  <a:pt x="0" y="9368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324" name="Google Shape;324;p19"/>
          <p:cNvSpPr/>
          <p:nvPr/>
        </p:nvSpPr>
        <p:spPr>
          <a:xfrm rot="7599151">
            <a:off x="11109324" y="4018214"/>
            <a:ext cx="14357351" cy="9368172"/>
          </a:xfrm>
          <a:custGeom>
            <a:avLst/>
            <a:gdLst/>
            <a:ahLst/>
            <a:cxnLst/>
            <a:rect l="l" t="t" r="r" b="b"/>
            <a:pathLst>
              <a:path w="14357351" h="9368172" extrusionOk="0">
                <a:moveTo>
                  <a:pt x="0" y="0"/>
                </a:moveTo>
                <a:lnTo>
                  <a:pt x="14357352" y="0"/>
                </a:lnTo>
                <a:lnTo>
                  <a:pt x="14357352" y="9368172"/>
                </a:lnTo>
                <a:lnTo>
                  <a:pt x="0" y="9368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grpSp>
        <p:nvGrpSpPr>
          <p:cNvPr id="325" name="Google Shape;325;p19"/>
          <p:cNvGrpSpPr/>
          <p:nvPr/>
        </p:nvGrpSpPr>
        <p:grpSpPr>
          <a:xfrm>
            <a:off x="3684195" y="4690625"/>
            <a:ext cx="11710621" cy="11710621"/>
            <a:chOff x="0" y="0"/>
            <a:chExt cx="15614161" cy="15614161"/>
          </a:xfrm>
        </p:grpSpPr>
        <p:grpSp>
          <p:nvGrpSpPr>
            <p:cNvPr id="326" name="Google Shape;326;p19"/>
            <p:cNvGrpSpPr/>
            <p:nvPr/>
          </p:nvGrpSpPr>
          <p:grpSpPr>
            <a:xfrm>
              <a:off x="0" y="0"/>
              <a:ext cx="15614161" cy="15614161"/>
              <a:chOff x="0" y="0"/>
              <a:chExt cx="812800" cy="812800"/>
            </a:xfrm>
          </p:grpSpPr>
          <p:sp>
            <p:nvSpPr>
              <p:cNvPr id="327" name="Google Shape;327;p1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 cmpd="sng">
                <a:solidFill>
                  <a:srgbClr val="FFFFFF">
                    <a:alpha val="19607"/>
                  </a:srgbClr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28" name="Google Shape;328;p19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9" name="Google Shape;329;p19"/>
            <p:cNvGrpSpPr/>
            <p:nvPr/>
          </p:nvGrpSpPr>
          <p:grpSpPr>
            <a:xfrm>
              <a:off x="1515496" y="1515496"/>
              <a:ext cx="12583170" cy="12583170"/>
              <a:chOff x="0" y="0"/>
              <a:chExt cx="812800" cy="812800"/>
            </a:xfrm>
          </p:grpSpPr>
          <p:sp>
            <p:nvSpPr>
              <p:cNvPr id="330" name="Google Shape;330;p1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 cmpd="sng">
                <a:solidFill>
                  <a:srgbClr val="FFFFFF">
                    <a:alpha val="19607"/>
                  </a:srgbClr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31" name="Google Shape;331;p19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2" name="Google Shape;332;p19"/>
            <p:cNvGrpSpPr/>
            <p:nvPr/>
          </p:nvGrpSpPr>
          <p:grpSpPr>
            <a:xfrm>
              <a:off x="2618000" y="2618000"/>
              <a:ext cx="10378162" cy="10378162"/>
              <a:chOff x="0" y="0"/>
              <a:chExt cx="812800" cy="812800"/>
            </a:xfrm>
          </p:grpSpPr>
          <p:sp>
            <p:nvSpPr>
              <p:cNvPr id="333" name="Google Shape;333;p1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 cmpd="sng">
                <a:solidFill>
                  <a:srgbClr val="FFFFFF">
                    <a:alpha val="19607"/>
                  </a:srgbClr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34" name="Google Shape;334;p19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5" name="Google Shape;335;p19"/>
            <p:cNvGrpSpPr/>
            <p:nvPr/>
          </p:nvGrpSpPr>
          <p:grpSpPr>
            <a:xfrm>
              <a:off x="3529944" y="3529944"/>
              <a:ext cx="8554273" cy="8554273"/>
              <a:chOff x="0" y="0"/>
              <a:chExt cx="812800" cy="812800"/>
            </a:xfrm>
          </p:grpSpPr>
          <p:sp>
            <p:nvSpPr>
              <p:cNvPr id="336" name="Google Shape;336;p1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 cmpd="sng">
                <a:solidFill>
                  <a:srgbClr val="FFFFFF">
                    <a:alpha val="19607"/>
                  </a:srgbClr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37" name="Google Shape;337;p19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8" name="Google Shape;338;p19"/>
            <p:cNvGrpSpPr/>
            <p:nvPr/>
          </p:nvGrpSpPr>
          <p:grpSpPr>
            <a:xfrm>
              <a:off x="4530365" y="4530365"/>
              <a:ext cx="6553432" cy="6553432"/>
              <a:chOff x="0" y="0"/>
              <a:chExt cx="812800" cy="812800"/>
            </a:xfrm>
          </p:grpSpPr>
          <p:sp>
            <p:nvSpPr>
              <p:cNvPr id="339" name="Google Shape;339;p1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 cmpd="sng">
                <a:solidFill>
                  <a:srgbClr val="FFFFFF">
                    <a:alpha val="19607"/>
                  </a:srgbClr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40" name="Google Shape;340;p19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41" name="Google Shape;341;p19"/>
          <p:cNvSpPr/>
          <p:nvPr/>
        </p:nvSpPr>
        <p:spPr>
          <a:xfrm>
            <a:off x="4565789" y="6583371"/>
            <a:ext cx="1641341" cy="1641335"/>
          </a:xfrm>
          <a:custGeom>
            <a:avLst/>
            <a:gdLst/>
            <a:ahLst/>
            <a:cxnLst/>
            <a:rect l="l" t="t" r="r" b="b"/>
            <a:pathLst>
              <a:path w="6350000" h="6349974" extrusionOk="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solidFill>
            <a:srgbClr val="FFFFFF"/>
          </a:solidFill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42" name="Google Shape;342;p19"/>
          <p:cNvSpPr/>
          <p:nvPr/>
        </p:nvSpPr>
        <p:spPr>
          <a:xfrm>
            <a:off x="7100817" y="6927999"/>
            <a:ext cx="670331" cy="670329"/>
          </a:xfrm>
          <a:custGeom>
            <a:avLst/>
            <a:gdLst/>
            <a:ahLst/>
            <a:cxnLst/>
            <a:rect l="l" t="t" r="r" b="b"/>
            <a:pathLst>
              <a:path w="6350000" h="6349974" extrusionOk="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solidFill>
            <a:srgbClr val="69F3C2"/>
          </a:solidFill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43" name="Google Shape;343;p19"/>
          <p:cNvSpPr/>
          <p:nvPr/>
        </p:nvSpPr>
        <p:spPr>
          <a:xfrm>
            <a:off x="7100817" y="3777305"/>
            <a:ext cx="1641341" cy="1641335"/>
          </a:xfrm>
          <a:custGeom>
            <a:avLst/>
            <a:gdLst/>
            <a:ahLst/>
            <a:cxnLst/>
            <a:rect l="l" t="t" r="r" b="b"/>
            <a:pathLst>
              <a:path w="6350000" h="6349974" extrusionOk="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solidFill>
            <a:srgbClr val="FFFFFF"/>
          </a:solidFill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44" name="Google Shape;344;p19"/>
          <p:cNvSpPr/>
          <p:nvPr/>
        </p:nvSpPr>
        <p:spPr>
          <a:xfrm>
            <a:off x="12331684" y="6583371"/>
            <a:ext cx="1641341" cy="1641335"/>
          </a:xfrm>
          <a:custGeom>
            <a:avLst/>
            <a:gdLst/>
            <a:ahLst/>
            <a:cxnLst/>
            <a:rect l="l" t="t" r="r" b="b"/>
            <a:pathLst>
              <a:path w="6350000" h="6349974" extrusionOk="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solidFill>
            <a:srgbClr val="FFFFFF"/>
          </a:solidFill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45" name="Google Shape;345;p19"/>
          <p:cNvSpPr/>
          <p:nvPr/>
        </p:nvSpPr>
        <p:spPr>
          <a:xfrm>
            <a:off x="10345898" y="3777305"/>
            <a:ext cx="1641341" cy="1641335"/>
          </a:xfrm>
          <a:custGeom>
            <a:avLst/>
            <a:gdLst/>
            <a:ahLst/>
            <a:cxnLst/>
            <a:rect l="l" t="t" r="r" b="b"/>
            <a:pathLst>
              <a:path w="6350000" h="6349974" extrusionOk="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solidFill>
            <a:srgbClr val="FFFFFF"/>
          </a:solidFill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46" name="Google Shape;346;p19"/>
          <p:cNvSpPr/>
          <p:nvPr/>
        </p:nvSpPr>
        <p:spPr>
          <a:xfrm>
            <a:off x="11041724" y="5890318"/>
            <a:ext cx="670331" cy="670329"/>
          </a:xfrm>
          <a:custGeom>
            <a:avLst/>
            <a:gdLst/>
            <a:ahLst/>
            <a:cxnLst/>
            <a:rect l="l" t="t" r="r" b="b"/>
            <a:pathLst>
              <a:path w="6350000" h="6349974" extrusionOk="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solidFill>
            <a:srgbClr val="F35391"/>
          </a:solidFill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47" name="Google Shape;347;p19"/>
          <p:cNvSpPr/>
          <p:nvPr/>
        </p:nvSpPr>
        <p:spPr>
          <a:xfrm>
            <a:off x="11166569" y="8702300"/>
            <a:ext cx="420643" cy="420641"/>
          </a:xfrm>
          <a:custGeom>
            <a:avLst/>
            <a:gdLst/>
            <a:ahLst/>
            <a:cxnLst/>
            <a:rect l="l" t="t" r="r" b="b"/>
            <a:pathLst>
              <a:path w="6350000" h="6349974" extrusionOk="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solidFill>
            <a:srgbClr val="69F3C2"/>
          </a:solidFill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48" name="Google Shape;348;p19"/>
          <p:cNvSpPr/>
          <p:nvPr/>
        </p:nvSpPr>
        <p:spPr>
          <a:xfrm>
            <a:off x="4918969" y="6908232"/>
            <a:ext cx="934982" cy="934982"/>
          </a:xfrm>
          <a:custGeom>
            <a:avLst/>
            <a:gdLst/>
            <a:ahLst/>
            <a:cxnLst/>
            <a:rect l="l" t="t" r="r" b="b"/>
            <a:pathLst>
              <a:path w="934982" h="934982" extrusionOk="0">
                <a:moveTo>
                  <a:pt x="0" y="0"/>
                </a:moveTo>
                <a:lnTo>
                  <a:pt x="934982" y="0"/>
                </a:lnTo>
                <a:lnTo>
                  <a:pt x="934982" y="934983"/>
                </a:lnTo>
                <a:lnTo>
                  <a:pt x="0" y="93498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349" name="Google Shape;349;p19"/>
          <p:cNvSpPr/>
          <p:nvPr/>
        </p:nvSpPr>
        <p:spPr>
          <a:xfrm>
            <a:off x="7329380" y="4052991"/>
            <a:ext cx="1184216" cy="1184216"/>
          </a:xfrm>
          <a:custGeom>
            <a:avLst/>
            <a:gdLst/>
            <a:ahLst/>
            <a:cxnLst/>
            <a:rect l="l" t="t" r="r" b="b"/>
            <a:pathLst>
              <a:path w="1184216" h="1184216" extrusionOk="0">
                <a:moveTo>
                  <a:pt x="0" y="0"/>
                </a:moveTo>
                <a:lnTo>
                  <a:pt x="1184216" y="0"/>
                </a:lnTo>
                <a:lnTo>
                  <a:pt x="1184216" y="1184216"/>
                </a:lnTo>
                <a:lnTo>
                  <a:pt x="0" y="11842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350" name="Google Shape;350;p19"/>
          <p:cNvSpPr/>
          <p:nvPr/>
        </p:nvSpPr>
        <p:spPr>
          <a:xfrm>
            <a:off x="10619413" y="4050857"/>
            <a:ext cx="1092643" cy="1092643"/>
          </a:xfrm>
          <a:custGeom>
            <a:avLst/>
            <a:gdLst/>
            <a:ahLst/>
            <a:cxnLst/>
            <a:rect l="l" t="t" r="r" b="b"/>
            <a:pathLst>
              <a:path w="1092643" h="1092643" extrusionOk="0">
                <a:moveTo>
                  <a:pt x="0" y="0"/>
                </a:moveTo>
                <a:lnTo>
                  <a:pt x="1092643" y="0"/>
                </a:lnTo>
                <a:lnTo>
                  <a:pt x="1092643" y="1092643"/>
                </a:lnTo>
                <a:lnTo>
                  <a:pt x="0" y="109264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351" name="Google Shape;351;p19"/>
          <p:cNvSpPr/>
          <p:nvPr/>
        </p:nvSpPr>
        <p:spPr>
          <a:xfrm>
            <a:off x="12610477" y="6852112"/>
            <a:ext cx="1083755" cy="1083755"/>
          </a:xfrm>
          <a:custGeom>
            <a:avLst/>
            <a:gdLst/>
            <a:ahLst/>
            <a:cxnLst/>
            <a:rect l="l" t="t" r="r" b="b"/>
            <a:pathLst>
              <a:path w="1083755" h="1083755" extrusionOk="0">
                <a:moveTo>
                  <a:pt x="0" y="0"/>
                </a:moveTo>
                <a:lnTo>
                  <a:pt x="1083755" y="0"/>
                </a:lnTo>
                <a:lnTo>
                  <a:pt x="1083755" y="1083755"/>
                </a:lnTo>
                <a:lnTo>
                  <a:pt x="0" y="108375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352" name="Google Shape;352;p19"/>
          <p:cNvSpPr txBox="1"/>
          <p:nvPr/>
        </p:nvSpPr>
        <p:spPr>
          <a:xfrm>
            <a:off x="3288689" y="1038225"/>
            <a:ext cx="12106127" cy="1323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800" b="0" i="0" u="none" strike="noStrike" cap="none" dirty="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Add a Timeline Page</a:t>
            </a:r>
            <a:endParaRPr dirty="0"/>
          </a:p>
        </p:txBody>
      </p:sp>
      <p:grpSp>
        <p:nvGrpSpPr>
          <p:cNvPr id="353" name="Google Shape;353;p19"/>
          <p:cNvGrpSpPr/>
          <p:nvPr/>
        </p:nvGrpSpPr>
        <p:grpSpPr>
          <a:xfrm>
            <a:off x="-605629" y="6683111"/>
            <a:ext cx="4876200" cy="1142371"/>
            <a:chOff x="0" y="0"/>
            <a:chExt cx="6501600" cy="1523161"/>
          </a:xfrm>
        </p:grpSpPr>
        <p:sp>
          <p:nvSpPr>
            <p:cNvPr id="354" name="Google Shape;354;p19"/>
            <p:cNvSpPr txBox="1"/>
            <p:nvPr/>
          </p:nvSpPr>
          <p:spPr>
            <a:xfrm>
              <a:off x="0" y="0"/>
              <a:ext cx="6501600" cy="51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i="0" u="none" strike="noStrike" cap="none" dirty="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Add a main point</a:t>
              </a:r>
              <a:endParaRPr b="1" dirty="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55" name="Google Shape;355;p19"/>
            <p:cNvSpPr txBox="1"/>
            <p:nvPr/>
          </p:nvSpPr>
          <p:spPr>
            <a:xfrm>
              <a:off x="2187132" y="640561"/>
              <a:ext cx="4314300" cy="88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0" i="0" u="none" strike="noStrike" cap="none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Elaborate on what you want to discuss </a:t>
              </a:r>
              <a:endParaRPr dirty="0"/>
            </a:p>
          </p:txBody>
        </p:sp>
      </p:grpSp>
      <p:grpSp>
        <p:nvGrpSpPr>
          <p:cNvPr id="356" name="Google Shape;356;p19"/>
          <p:cNvGrpSpPr/>
          <p:nvPr/>
        </p:nvGrpSpPr>
        <p:grpSpPr>
          <a:xfrm>
            <a:off x="1945121" y="3713789"/>
            <a:ext cx="4876200" cy="1142371"/>
            <a:chOff x="0" y="0"/>
            <a:chExt cx="6501600" cy="1523161"/>
          </a:xfrm>
        </p:grpSpPr>
        <p:sp>
          <p:nvSpPr>
            <p:cNvPr id="357" name="Google Shape;357;p19"/>
            <p:cNvSpPr txBox="1"/>
            <p:nvPr/>
          </p:nvSpPr>
          <p:spPr>
            <a:xfrm>
              <a:off x="0" y="0"/>
              <a:ext cx="6501600" cy="51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i="0" u="none" strike="noStrike" cap="none" dirty="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Add a main point</a:t>
              </a:r>
              <a:endParaRPr b="1" dirty="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58" name="Google Shape;358;p19"/>
            <p:cNvSpPr txBox="1"/>
            <p:nvPr/>
          </p:nvSpPr>
          <p:spPr>
            <a:xfrm>
              <a:off x="2187132" y="640561"/>
              <a:ext cx="4314300" cy="88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0" i="0" u="none" strike="noStrike" cap="none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Elaborate on what you want to discuss </a:t>
              </a:r>
              <a:endParaRPr dirty="0"/>
            </a:p>
          </p:txBody>
        </p:sp>
      </p:grpSp>
      <p:grpSp>
        <p:nvGrpSpPr>
          <p:cNvPr id="359" name="Google Shape;359;p19"/>
          <p:cNvGrpSpPr/>
          <p:nvPr/>
        </p:nvGrpSpPr>
        <p:grpSpPr>
          <a:xfrm>
            <a:off x="12383156" y="3713789"/>
            <a:ext cx="4876200" cy="1235022"/>
            <a:chOff x="0" y="0"/>
            <a:chExt cx="6501600" cy="1646697"/>
          </a:xfrm>
        </p:grpSpPr>
        <p:sp>
          <p:nvSpPr>
            <p:cNvPr id="360" name="Google Shape;360;p19"/>
            <p:cNvSpPr txBox="1"/>
            <p:nvPr/>
          </p:nvSpPr>
          <p:spPr>
            <a:xfrm>
              <a:off x="0" y="0"/>
              <a:ext cx="6501600" cy="51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i="0" u="none" strike="noStrike" cap="none" dirty="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Add a main point</a:t>
              </a:r>
              <a:endParaRPr b="1" dirty="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61" name="Google Shape;361;p19"/>
            <p:cNvSpPr txBox="1"/>
            <p:nvPr/>
          </p:nvSpPr>
          <p:spPr>
            <a:xfrm>
              <a:off x="0" y="764097"/>
              <a:ext cx="4314300" cy="88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0" i="0" u="none" strike="noStrike" cap="none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Elaborate on what you want to discuss </a:t>
              </a:r>
              <a:endParaRPr dirty="0"/>
            </a:p>
          </p:txBody>
        </p:sp>
      </p:grpSp>
      <p:grpSp>
        <p:nvGrpSpPr>
          <p:cNvPr id="362" name="Google Shape;362;p19"/>
          <p:cNvGrpSpPr/>
          <p:nvPr/>
        </p:nvGrpSpPr>
        <p:grpSpPr>
          <a:xfrm>
            <a:off x="14265391" y="6683111"/>
            <a:ext cx="4876200" cy="1235022"/>
            <a:chOff x="0" y="0"/>
            <a:chExt cx="6501600" cy="1646697"/>
          </a:xfrm>
        </p:grpSpPr>
        <p:sp>
          <p:nvSpPr>
            <p:cNvPr id="363" name="Google Shape;363;p19"/>
            <p:cNvSpPr txBox="1"/>
            <p:nvPr/>
          </p:nvSpPr>
          <p:spPr>
            <a:xfrm>
              <a:off x="0" y="0"/>
              <a:ext cx="6501600" cy="51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i="0" u="none" strike="noStrike" cap="none" dirty="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Add a main point</a:t>
              </a:r>
              <a:endParaRPr b="1" dirty="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64" name="Google Shape;364;p19"/>
            <p:cNvSpPr txBox="1"/>
            <p:nvPr/>
          </p:nvSpPr>
          <p:spPr>
            <a:xfrm>
              <a:off x="0" y="764097"/>
              <a:ext cx="4314300" cy="88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0" i="0" u="none" strike="noStrike" cap="none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Elaborate on what you want to discuss </a:t>
              </a:r>
              <a:endParaRPr dirty="0"/>
            </a:p>
          </p:txBody>
        </p:sp>
      </p:grpSp>
      <p:grpSp>
        <p:nvGrpSpPr>
          <p:cNvPr id="365" name="Google Shape;365;p19"/>
          <p:cNvGrpSpPr/>
          <p:nvPr/>
        </p:nvGrpSpPr>
        <p:grpSpPr>
          <a:xfrm>
            <a:off x="1832443" y="4107098"/>
            <a:ext cx="1441918" cy="1458865"/>
            <a:chOff x="0" y="-99633"/>
            <a:chExt cx="1922558" cy="1945153"/>
          </a:xfrm>
        </p:grpSpPr>
        <p:grpSp>
          <p:nvGrpSpPr>
            <p:cNvPr id="366" name="Google Shape;366;p19"/>
            <p:cNvGrpSpPr/>
            <p:nvPr/>
          </p:nvGrpSpPr>
          <p:grpSpPr>
            <a:xfrm>
              <a:off x="0" y="-99633"/>
              <a:ext cx="1700411" cy="1560924"/>
              <a:chOff x="0" y="-47625"/>
              <a:chExt cx="812800" cy="746125"/>
            </a:xfrm>
          </p:grpSpPr>
          <p:sp>
            <p:nvSpPr>
              <p:cNvPr id="367" name="Google Shape;367;p19"/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368" name="Google Shape;368;p19"/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69" name="Google Shape;369;p19"/>
            <p:cNvGrpSpPr/>
            <p:nvPr/>
          </p:nvGrpSpPr>
          <p:grpSpPr>
            <a:xfrm>
              <a:off x="231002" y="292724"/>
              <a:ext cx="1691556" cy="1552796"/>
              <a:chOff x="0" y="-47625"/>
              <a:chExt cx="812800" cy="746125"/>
            </a:xfrm>
          </p:grpSpPr>
          <p:sp>
            <p:nvSpPr>
              <p:cNvPr id="370" name="Google Shape;370;p19"/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>
                <a:gsLst>
                  <a:gs pos="0">
                    <a:srgbClr val="0097B2"/>
                  </a:gs>
                  <a:gs pos="100000">
                    <a:srgbClr val="7ED957"/>
                  </a:gs>
                </a:gsLst>
                <a:lin ang="0" scaled="0"/>
              </a:gradFill>
              <a:ln>
                <a:noFill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371" name="Google Shape;371;p19"/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372" name="Google Shape;372;p19"/>
          <p:cNvGrpSpPr/>
          <p:nvPr/>
        </p:nvGrpSpPr>
        <p:grpSpPr>
          <a:xfrm>
            <a:off x="15956694" y="839409"/>
            <a:ext cx="847888" cy="856040"/>
            <a:chOff x="0" y="-60012"/>
            <a:chExt cx="1130517" cy="1141387"/>
          </a:xfrm>
        </p:grpSpPr>
        <p:grpSp>
          <p:nvGrpSpPr>
            <p:cNvPr id="373" name="Google Shape;373;p19"/>
            <p:cNvGrpSpPr/>
            <p:nvPr/>
          </p:nvGrpSpPr>
          <p:grpSpPr>
            <a:xfrm>
              <a:off x="132250" y="164998"/>
              <a:ext cx="998267" cy="916377"/>
              <a:chOff x="0" y="-47625"/>
              <a:chExt cx="812800" cy="746125"/>
            </a:xfrm>
          </p:grpSpPr>
          <p:sp>
            <p:nvSpPr>
              <p:cNvPr id="374" name="Google Shape;374;p19"/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375" name="Google Shape;375;p19"/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76" name="Google Shape;376;p19"/>
            <p:cNvGrpSpPr/>
            <p:nvPr/>
          </p:nvGrpSpPr>
          <p:grpSpPr>
            <a:xfrm>
              <a:off x="0" y="-60012"/>
              <a:ext cx="1024208" cy="940191"/>
              <a:chOff x="0" y="-47625"/>
              <a:chExt cx="812800" cy="746125"/>
            </a:xfrm>
          </p:grpSpPr>
          <p:sp>
            <p:nvSpPr>
              <p:cNvPr id="377" name="Google Shape;377;p19"/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>
                <a:gsLst>
                  <a:gs pos="0">
                    <a:srgbClr val="0097B2"/>
                  </a:gs>
                  <a:gs pos="100000">
                    <a:srgbClr val="7ED957"/>
                  </a:gs>
                </a:gsLst>
                <a:lin ang="0" scaled="0"/>
              </a:gradFill>
              <a:ln>
                <a:noFill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378" name="Google Shape;378;p19"/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2CA8"/>
        </a:solidFill>
        <a:effectLst/>
      </p:bgPr>
    </p:bg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20"/>
          <p:cNvSpPr/>
          <p:nvPr/>
        </p:nvSpPr>
        <p:spPr>
          <a:xfrm>
            <a:off x="0" y="-1748938"/>
            <a:ext cx="18379836" cy="13784877"/>
          </a:xfrm>
          <a:custGeom>
            <a:avLst/>
            <a:gdLst/>
            <a:ahLst/>
            <a:cxnLst/>
            <a:rect l="l" t="t" r="r" b="b"/>
            <a:pathLst>
              <a:path w="18379836" h="13784877" extrusionOk="0">
                <a:moveTo>
                  <a:pt x="0" y="0"/>
                </a:moveTo>
                <a:lnTo>
                  <a:pt x="18379836" y="0"/>
                </a:lnTo>
                <a:lnTo>
                  <a:pt x="18379836" y="13784876"/>
                </a:lnTo>
                <a:lnTo>
                  <a:pt x="0" y="137848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21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384" name="Google Shape;384;p20"/>
          <p:cNvSpPr/>
          <p:nvPr/>
        </p:nvSpPr>
        <p:spPr>
          <a:xfrm rot="7599151">
            <a:off x="11109324" y="4018214"/>
            <a:ext cx="14357351" cy="9368172"/>
          </a:xfrm>
          <a:custGeom>
            <a:avLst/>
            <a:gdLst/>
            <a:ahLst/>
            <a:cxnLst/>
            <a:rect l="l" t="t" r="r" b="b"/>
            <a:pathLst>
              <a:path w="14357351" h="9368172" extrusionOk="0">
                <a:moveTo>
                  <a:pt x="0" y="0"/>
                </a:moveTo>
                <a:lnTo>
                  <a:pt x="14357352" y="0"/>
                </a:lnTo>
                <a:lnTo>
                  <a:pt x="14357352" y="9368172"/>
                </a:lnTo>
                <a:lnTo>
                  <a:pt x="0" y="9368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grpSp>
        <p:nvGrpSpPr>
          <p:cNvPr id="385" name="Google Shape;385;p20"/>
          <p:cNvGrpSpPr/>
          <p:nvPr/>
        </p:nvGrpSpPr>
        <p:grpSpPr>
          <a:xfrm rot="5400000">
            <a:off x="11532061" y="1478901"/>
            <a:ext cx="3086100" cy="10787429"/>
            <a:chOff x="0" y="-47625"/>
            <a:chExt cx="812800" cy="2841134"/>
          </a:xfrm>
        </p:grpSpPr>
        <p:sp>
          <p:nvSpPr>
            <p:cNvPr id="386" name="Google Shape;386;p20"/>
            <p:cNvSpPr/>
            <p:nvPr/>
          </p:nvSpPr>
          <p:spPr>
            <a:xfrm>
              <a:off x="0" y="0"/>
              <a:ext cx="812800" cy="2793509"/>
            </a:xfrm>
            <a:custGeom>
              <a:avLst/>
              <a:gdLst/>
              <a:ahLst/>
              <a:cxnLst/>
              <a:rect l="l" t="t" r="r" b="b"/>
              <a:pathLst>
                <a:path w="812800" h="2793509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2793509"/>
                  </a:lnTo>
                  <a:lnTo>
                    <a:pt x="0" y="2793509"/>
                  </a:lnTo>
                  <a:close/>
                </a:path>
              </a:pathLst>
            </a:custGeom>
            <a:solidFill>
              <a:srgbClr val="69F3C2"/>
            </a:solidFill>
            <a:ln>
              <a:noFill/>
            </a:ln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387" name="Google Shape;387;p20"/>
            <p:cNvSpPr txBox="1"/>
            <p:nvPr/>
          </p:nvSpPr>
          <p:spPr>
            <a:xfrm>
              <a:off x="0" y="-47625"/>
              <a:ext cx="812800" cy="284113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88" name="Google Shape;388;p20"/>
          <p:cNvSpPr/>
          <p:nvPr/>
        </p:nvSpPr>
        <p:spPr>
          <a:xfrm>
            <a:off x="7681397" y="5329566"/>
            <a:ext cx="10606603" cy="3086100"/>
          </a:xfrm>
          <a:custGeom>
            <a:avLst/>
            <a:gdLst/>
            <a:ahLst/>
            <a:cxnLst/>
            <a:rect l="l" t="t" r="r" b="b"/>
            <a:pathLst>
              <a:path w="10606603" h="3086100" extrusionOk="0">
                <a:moveTo>
                  <a:pt x="0" y="0"/>
                </a:moveTo>
                <a:lnTo>
                  <a:pt x="10606603" y="0"/>
                </a:lnTo>
                <a:lnTo>
                  <a:pt x="10606603" y="3086100"/>
                </a:lnTo>
                <a:lnTo>
                  <a:pt x="0" y="30861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l="-9458" r="-49781" b="-228374"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grpSp>
        <p:nvGrpSpPr>
          <p:cNvPr id="389" name="Google Shape;389;p20"/>
          <p:cNvGrpSpPr/>
          <p:nvPr/>
        </p:nvGrpSpPr>
        <p:grpSpPr>
          <a:xfrm rot="5400000">
            <a:off x="6849358" y="707445"/>
            <a:ext cx="3086100" cy="10945818"/>
            <a:chOff x="0" y="-47625"/>
            <a:chExt cx="812800" cy="2882849"/>
          </a:xfrm>
        </p:grpSpPr>
        <p:sp>
          <p:nvSpPr>
            <p:cNvPr id="390" name="Google Shape;390;p20"/>
            <p:cNvSpPr/>
            <p:nvPr/>
          </p:nvSpPr>
          <p:spPr>
            <a:xfrm>
              <a:off x="0" y="0"/>
              <a:ext cx="812800" cy="2835224"/>
            </a:xfrm>
            <a:custGeom>
              <a:avLst/>
              <a:gdLst/>
              <a:ahLst/>
              <a:cxnLst/>
              <a:rect l="l" t="t" r="r" b="b"/>
              <a:pathLst>
                <a:path w="812800" h="2835224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2835224"/>
                  </a:lnTo>
                  <a:lnTo>
                    <a:pt x="0" y="2835224"/>
                  </a:lnTo>
                  <a:close/>
                </a:path>
              </a:pathLst>
            </a:custGeom>
            <a:solidFill>
              <a:srgbClr val="F35391"/>
            </a:solidFill>
            <a:ln>
              <a:noFill/>
            </a:ln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391" name="Google Shape;391;p20"/>
            <p:cNvSpPr txBox="1"/>
            <p:nvPr/>
          </p:nvSpPr>
          <p:spPr>
            <a:xfrm>
              <a:off x="0" y="-47625"/>
              <a:ext cx="812800" cy="28828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92" name="Google Shape;392;p20"/>
          <p:cNvGrpSpPr/>
          <p:nvPr/>
        </p:nvGrpSpPr>
        <p:grpSpPr>
          <a:xfrm>
            <a:off x="3363413" y="5393904"/>
            <a:ext cx="1544564" cy="1544564"/>
            <a:chOff x="0" y="0"/>
            <a:chExt cx="812800" cy="812800"/>
          </a:xfrm>
        </p:grpSpPr>
        <p:sp>
          <p:nvSpPr>
            <p:cNvPr id="393" name="Google Shape;393;p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4" name="Google Shape;394;p20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2000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399" b="0" i="0" u="none" strike="noStrike" cap="none" dirty="0">
                  <a:solidFill>
                    <a:srgbClr val="FFFFFF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02</a:t>
              </a:r>
              <a:endParaRPr dirty="0"/>
            </a:p>
          </p:txBody>
        </p:sp>
      </p:grpSp>
      <p:sp>
        <p:nvSpPr>
          <p:cNvPr id="395" name="Google Shape;395;p20"/>
          <p:cNvSpPr/>
          <p:nvPr/>
        </p:nvSpPr>
        <p:spPr>
          <a:xfrm rot="-3278844">
            <a:off x="-7178676" y="-3655386"/>
            <a:ext cx="14357351" cy="9368172"/>
          </a:xfrm>
          <a:custGeom>
            <a:avLst/>
            <a:gdLst/>
            <a:ahLst/>
            <a:cxnLst/>
            <a:rect l="l" t="t" r="r" b="b"/>
            <a:pathLst>
              <a:path w="14357351" h="9368172" extrusionOk="0">
                <a:moveTo>
                  <a:pt x="0" y="0"/>
                </a:moveTo>
                <a:lnTo>
                  <a:pt x="14357352" y="0"/>
                </a:lnTo>
                <a:lnTo>
                  <a:pt x="14357352" y="9368172"/>
                </a:lnTo>
                <a:lnTo>
                  <a:pt x="0" y="9368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396" name="Google Shape;396;p20"/>
          <p:cNvSpPr txBox="1"/>
          <p:nvPr/>
        </p:nvSpPr>
        <p:spPr>
          <a:xfrm>
            <a:off x="5225989" y="5175949"/>
            <a:ext cx="7988400" cy="13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 b="1" i="0" u="none" strike="noStrike" cap="none" dirty="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Our Process</a:t>
            </a:r>
            <a:endParaRPr dirty="0"/>
          </a:p>
        </p:txBody>
      </p:sp>
      <p:sp>
        <p:nvSpPr>
          <p:cNvPr id="397" name="Google Shape;397;p20"/>
          <p:cNvSpPr txBox="1"/>
          <p:nvPr/>
        </p:nvSpPr>
        <p:spPr>
          <a:xfrm>
            <a:off x="5226004" y="6514488"/>
            <a:ext cx="75429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Elaborate on what you want to discuss. </a:t>
            </a:r>
            <a:endParaRPr dirty="0"/>
          </a:p>
        </p:txBody>
      </p:sp>
      <p:grpSp>
        <p:nvGrpSpPr>
          <p:cNvPr id="398" name="Google Shape;398;p20"/>
          <p:cNvGrpSpPr/>
          <p:nvPr/>
        </p:nvGrpSpPr>
        <p:grpSpPr>
          <a:xfrm>
            <a:off x="14721357" y="1047848"/>
            <a:ext cx="1875026" cy="1989564"/>
            <a:chOff x="0" y="-122432"/>
            <a:chExt cx="2500034" cy="2652752"/>
          </a:xfrm>
        </p:grpSpPr>
        <p:grpSp>
          <p:nvGrpSpPr>
            <p:cNvPr id="399" name="Google Shape;399;p20"/>
            <p:cNvGrpSpPr/>
            <p:nvPr/>
          </p:nvGrpSpPr>
          <p:grpSpPr>
            <a:xfrm>
              <a:off x="487115" y="682524"/>
              <a:ext cx="2012919" cy="1847796"/>
              <a:chOff x="0" y="-47625"/>
              <a:chExt cx="812800" cy="746125"/>
            </a:xfrm>
          </p:grpSpPr>
          <p:sp>
            <p:nvSpPr>
              <p:cNvPr id="400" name="Google Shape;400;p20"/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401" name="Google Shape;401;p20"/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02" name="Google Shape;402;p20"/>
            <p:cNvGrpSpPr/>
            <p:nvPr/>
          </p:nvGrpSpPr>
          <p:grpSpPr>
            <a:xfrm>
              <a:off x="0" y="-122432"/>
              <a:ext cx="2089507" cy="1918102"/>
              <a:chOff x="0" y="-47625"/>
              <a:chExt cx="812800" cy="746125"/>
            </a:xfrm>
          </p:grpSpPr>
          <p:sp>
            <p:nvSpPr>
              <p:cNvPr id="403" name="Google Shape;403;p20"/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>
                <a:gsLst>
                  <a:gs pos="0">
                    <a:srgbClr val="0097B2"/>
                  </a:gs>
                  <a:gs pos="100000">
                    <a:srgbClr val="7ED957"/>
                  </a:gs>
                </a:gsLst>
                <a:lin ang="0" scaled="0"/>
              </a:gradFill>
              <a:ln>
                <a:noFill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404" name="Google Shape;404;p20"/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05" name="Google Shape;405;p20"/>
          <p:cNvGrpSpPr/>
          <p:nvPr/>
        </p:nvGrpSpPr>
        <p:grpSpPr>
          <a:xfrm>
            <a:off x="1477581" y="2487729"/>
            <a:ext cx="1441918" cy="1458865"/>
            <a:chOff x="0" y="-99633"/>
            <a:chExt cx="1922558" cy="1945153"/>
          </a:xfrm>
        </p:grpSpPr>
        <p:grpSp>
          <p:nvGrpSpPr>
            <p:cNvPr id="406" name="Google Shape;406;p20"/>
            <p:cNvGrpSpPr/>
            <p:nvPr/>
          </p:nvGrpSpPr>
          <p:grpSpPr>
            <a:xfrm>
              <a:off x="0" y="-99633"/>
              <a:ext cx="1700411" cy="1560924"/>
              <a:chOff x="0" y="-47625"/>
              <a:chExt cx="812800" cy="746125"/>
            </a:xfrm>
          </p:grpSpPr>
          <p:sp>
            <p:nvSpPr>
              <p:cNvPr id="407" name="Google Shape;407;p20"/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408" name="Google Shape;408;p20"/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09" name="Google Shape;409;p20"/>
            <p:cNvGrpSpPr/>
            <p:nvPr/>
          </p:nvGrpSpPr>
          <p:grpSpPr>
            <a:xfrm>
              <a:off x="231002" y="292724"/>
              <a:ext cx="1691556" cy="1552796"/>
              <a:chOff x="0" y="-47625"/>
              <a:chExt cx="812800" cy="746125"/>
            </a:xfrm>
          </p:grpSpPr>
          <p:sp>
            <p:nvSpPr>
              <p:cNvPr id="410" name="Google Shape;410;p20"/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>
                <a:gsLst>
                  <a:gs pos="0">
                    <a:srgbClr val="0097B2"/>
                  </a:gs>
                  <a:gs pos="100000">
                    <a:srgbClr val="7ED957"/>
                  </a:gs>
                </a:gsLst>
                <a:lin ang="0" scaled="0"/>
              </a:gradFill>
              <a:ln>
                <a:noFill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411" name="Google Shape;411;p20"/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12" name="Google Shape;412;p20"/>
          <p:cNvGrpSpPr/>
          <p:nvPr/>
        </p:nvGrpSpPr>
        <p:grpSpPr>
          <a:xfrm>
            <a:off x="5983192" y="8657291"/>
            <a:ext cx="847888" cy="856040"/>
            <a:chOff x="0" y="-60012"/>
            <a:chExt cx="1130517" cy="1141387"/>
          </a:xfrm>
        </p:grpSpPr>
        <p:grpSp>
          <p:nvGrpSpPr>
            <p:cNvPr id="413" name="Google Shape;413;p20"/>
            <p:cNvGrpSpPr/>
            <p:nvPr/>
          </p:nvGrpSpPr>
          <p:grpSpPr>
            <a:xfrm>
              <a:off x="132250" y="164998"/>
              <a:ext cx="998267" cy="916377"/>
              <a:chOff x="0" y="-47625"/>
              <a:chExt cx="812800" cy="746125"/>
            </a:xfrm>
          </p:grpSpPr>
          <p:sp>
            <p:nvSpPr>
              <p:cNvPr id="414" name="Google Shape;414;p20"/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415" name="Google Shape;415;p20"/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16" name="Google Shape;416;p20"/>
            <p:cNvGrpSpPr/>
            <p:nvPr/>
          </p:nvGrpSpPr>
          <p:grpSpPr>
            <a:xfrm>
              <a:off x="0" y="-60012"/>
              <a:ext cx="1024208" cy="940191"/>
              <a:chOff x="0" y="-47625"/>
              <a:chExt cx="812800" cy="746125"/>
            </a:xfrm>
          </p:grpSpPr>
          <p:sp>
            <p:nvSpPr>
              <p:cNvPr id="417" name="Google Shape;417;p20"/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>
                <a:gsLst>
                  <a:gs pos="0">
                    <a:srgbClr val="0097B2"/>
                  </a:gs>
                  <a:gs pos="100000">
                    <a:srgbClr val="7ED957"/>
                  </a:gs>
                </a:gsLst>
                <a:lin ang="0" scaled="0"/>
              </a:gradFill>
              <a:ln>
                <a:noFill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418" name="Google Shape;418;p20"/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29B2"/>
        </a:solidFill>
        <a:effectLst/>
      </p:bgPr>
    </p:bg>
    <p:spTree>
      <p:nvGrpSpPr>
        <p:cNvPr id="1" name="Shape 422">
          <a:extLst>
            <a:ext uri="{FF2B5EF4-FFF2-40B4-BE49-F238E27FC236}">
              <a16:creationId xmlns:a16="http://schemas.microsoft.com/office/drawing/2014/main" id="{00B66F66-726E-1952-79B4-E3DBC17317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" name="Google Shape;423;p21">
            <a:extLst>
              <a:ext uri="{FF2B5EF4-FFF2-40B4-BE49-F238E27FC236}">
                <a16:creationId xmlns:a16="http://schemas.microsoft.com/office/drawing/2014/main" id="{941F8F30-0CB9-A6BF-57A2-6644B5F7E19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7364" r="27364"/>
          <a:stretch/>
        </p:blipFill>
        <p:spPr>
          <a:xfrm>
            <a:off x="11298185" y="0"/>
            <a:ext cx="6989815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21">
            <a:extLst>
              <a:ext uri="{FF2B5EF4-FFF2-40B4-BE49-F238E27FC236}">
                <a16:creationId xmlns:a16="http://schemas.microsoft.com/office/drawing/2014/main" id="{0299D0BF-5614-1D7B-FB87-6F564D31A2AC}"/>
              </a:ext>
            </a:extLst>
          </p:cNvPr>
          <p:cNvSpPr/>
          <p:nvPr/>
        </p:nvSpPr>
        <p:spPr>
          <a:xfrm rot="-3278844">
            <a:off x="-7178676" y="-3655386"/>
            <a:ext cx="14357351" cy="9368172"/>
          </a:xfrm>
          <a:custGeom>
            <a:avLst/>
            <a:gdLst/>
            <a:ahLst/>
            <a:cxnLst/>
            <a:rect l="l" t="t" r="r" b="b"/>
            <a:pathLst>
              <a:path w="14357351" h="9368172" extrusionOk="0">
                <a:moveTo>
                  <a:pt x="0" y="0"/>
                </a:moveTo>
                <a:lnTo>
                  <a:pt x="14357352" y="0"/>
                </a:lnTo>
                <a:lnTo>
                  <a:pt x="14357352" y="9368172"/>
                </a:lnTo>
                <a:lnTo>
                  <a:pt x="0" y="9368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grpSp>
        <p:nvGrpSpPr>
          <p:cNvPr id="425" name="Google Shape;425;p21">
            <a:extLst>
              <a:ext uri="{FF2B5EF4-FFF2-40B4-BE49-F238E27FC236}">
                <a16:creationId xmlns:a16="http://schemas.microsoft.com/office/drawing/2014/main" id="{D3F3D5E2-FC41-1900-FC7C-E64B9554DE8C}"/>
              </a:ext>
            </a:extLst>
          </p:cNvPr>
          <p:cNvGrpSpPr/>
          <p:nvPr/>
        </p:nvGrpSpPr>
        <p:grpSpPr>
          <a:xfrm>
            <a:off x="7282650" y="1131006"/>
            <a:ext cx="1875026" cy="1989564"/>
            <a:chOff x="0" y="-122432"/>
            <a:chExt cx="2500034" cy="2652752"/>
          </a:xfrm>
        </p:grpSpPr>
        <p:grpSp>
          <p:nvGrpSpPr>
            <p:cNvPr id="426" name="Google Shape;426;p21">
              <a:extLst>
                <a:ext uri="{FF2B5EF4-FFF2-40B4-BE49-F238E27FC236}">
                  <a16:creationId xmlns:a16="http://schemas.microsoft.com/office/drawing/2014/main" id="{F7B4342D-4ED1-AE0F-10FD-E9DB268247C9}"/>
                </a:ext>
              </a:extLst>
            </p:cNvPr>
            <p:cNvGrpSpPr/>
            <p:nvPr/>
          </p:nvGrpSpPr>
          <p:grpSpPr>
            <a:xfrm>
              <a:off x="487115" y="682524"/>
              <a:ext cx="2012919" cy="1847796"/>
              <a:chOff x="0" y="-47625"/>
              <a:chExt cx="812800" cy="746125"/>
            </a:xfrm>
          </p:grpSpPr>
          <p:sp>
            <p:nvSpPr>
              <p:cNvPr id="427" name="Google Shape;427;p21">
                <a:extLst>
                  <a:ext uri="{FF2B5EF4-FFF2-40B4-BE49-F238E27FC236}">
                    <a16:creationId xmlns:a16="http://schemas.microsoft.com/office/drawing/2014/main" id="{D396F3D6-FDBB-A163-4EBC-21A9B53A717D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428" name="Google Shape;428;p21">
                <a:extLst>
                  <a:ext uri="{FF2B5EF4-FFF2-40B4-BE49-F238E27FC236}">
                    <a16:creationId xmlns:a16="http://schemas.microsoft.com/office/drawing/2014/main" id="{163BDEF6-FBC2-835C-4326-8F17E1257D86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29" name="Google Shape;429;p21">
              <a:extLst>
                <a:ext uri="{FF2B5EF4-FFF2-40B4-BE49-F238E27FC236}">
                  <a16:creationId xmlns:a16="http://schemas.microsoft.com/office/drawing/2014/main" id="{FDE8BC6F-FEDF-3F01-CF77-D60723E6C699}"/>
                </a:ext>
              </a:extLst>
            </p:cNvPr>
            <p:cNvGrpSpPr/>
            <p:nvPr/>
          </p:nvGrpSpPr>
          <p:grpSpPr>
            <a:xfrm>
              <a:off x="0" y="-122432"/>
              <a:ext cx="2089507" cy="1918102"/>
              <a:chOff x="0" y="-47625"/>
              <a:chExt cx="812800" cy="746125"/>
            </a:xfrm>
          </p:grpSpPr>
          <p:sp>
            <p:nvSpPr>
              <p:cNvPr id="430" name="Google Shape;430;p21">
                <a:extLst>
                  <a:ext uri="{FF2B5EF4-FFF2-40B4-BE49-F238E27FC236}">
                    <a16:creationId xmlns:a16="http://schemas.microsoft.com/office/drawing/2014/main" id="{1D5C834D-ECA2-E938-4B3F-102C410450BD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>
                <a:gsLst>
                  <a:gs pos="0">
                    <a:srgbClr val="0097B2"/>
                  </a:gs>
                  <a:gs pos="100000">
                    <a:srgbClr val="7ED957"/>
                  </a:gs>
                </a:gsLst>
                <a:lin ang="0" scaled="0"/>
              </a:gradFill>
              <a:ln>
                <a:noFill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431" name="Google Shape;431;p21">
                <a:extLst>
                  <a:ext uri="{FF2B5EF4-FFF2-40B4-BE49-F238E27FC236}">
                    <a16:creationId xmlns:a16="http://schemas.microsoft.com/office/drawing/2014/main" id="{18BA799D-7977-6832-452F-C44D9395B650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32" name="Google Shape;432;p21">
            <a:extLst>
              <a:ext uri="{FF2B5EF4-FFF2-40B4-BE49-F238E27FC236}">
                <a16:creationId xmlns:a16="http://schemas.microsoft.com/office/drawing/2014/main" id="{B99A803C-7783-0CE3-3902-9E4D1DB2EAAF}"/>
              </a:ext>
            </a:extLst>
          </p:cNvPr>
          <p:cNvGrpSpPr/>
          <p:nvPr/>
        </p:nvGrpSpPr>
        <p:grpSpPr>
          <a:xfrm>
            <a:off x="1144211" y="4840452"/>
            <a:ext cx="339583" cy="359480"/>
            <a:chOff x="0" y="-47625"/>
            <a:chExt cx="812800" cy="860425"/>
          </a:xfrm>
        </p:grpSpPr>
        <p:sp>
          <p:nvSpPr>
            <p:cNvPr id="433" name="Google Shape;433;p21">
              <a:extLst>
                <a:ext uri="{FF2B5EF4-FFF2-40B4-BE49-F238E27FC236}">
                  <a16:creationId xmlns:a16="http://schemas.microsoft.com/office/drawing/2014/main" id="{677DF61D-984F-5416-C8F9-4773701F5D38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69F3C2"/>
            </a:solidFill>
            <a:ln>
              <a:noFill/>
            </a:ln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434" name="Google Shape;434;p21">
              <a:extLst>
                <a:ext uri="{FF2B5EF4-FFF2-40B4-BE49-F238E27FC236}">
                  <a16:creationId xmlns:a16="http://schemas.microsoft.com/office/drawing/2014/main" id="{5985C0BF-BF5C-7E9F-6D11-8B35ED646AFE}"/>
                </a:ext>
              </a:extLst>
            </p:cNvPr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35" name="Google Shape;435;p21">
            <a:extLst>
              <a:ext uri="{FF2B5EF4-FFF2-40B4-BE49-F238E27FC236}">
                <a16:creationId xmlns:a16="http://schemas.microsoft.com/office/drawing/2014/main" id="{9337F49D-A6FF-0006-5F0B-32B47ACFDD41}"/>
              </a:ext>
            </a:extLst>
          </p:cNvPr>
          <p:cNvGrpSpPr/>
          <p:nvPr/>
        </p:nvGrpSpPr>
        <p:grpSpPr>
          <a:xfrm>
            <a:off x="1144211" y="7833716"/>
            <a:ext cx="339583" cy="359480"/>
            <a:chOff x="0" y="-47625"/>
            <a:chExt cx="812800" cy="860425"/>
          </a:xfrm>
        </p:grpSpPr>
        <p:sp>
          <p:nvSpPr>
            <p:cNvPr id="436" name="Google Shape;436;p21">
              <a:extLst>
                <a:ext uri="{FF2B5EF4-FFF2-40B4-BE49-F238E27FC236}">
                  <a16:creationId xmlns:a16="http://schemas.microsoft.com/office/drawing/2014/main" id="{0668860A-E883-1A5F-6619-ECFE35E5266B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69F3C2"/>
            </a:solidFill>
            <a:ln>
              <a:noFill/>
            </a:ln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437" name="Google Shape;437;p21">
              <a:extLst>
                <a:ext uri="{FF2B5EF4-FFF2-40B4-BE49-F238E27FC236}">
                  <a16:creationId xmlns:a16="http://schemas.microsoft.com/office/drawing/2014/main" id="{A42B7FC9-E5AF-C4C8-E96C-3C2D91355E19}"/>
                </a:ext>
              </a:extLst>
            </p:cNvPr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38" name="Google Shape;438;p21">
            <a:extLst>
              <a:ext uri="{FF2B5EF4-FFF2-40B4-BE49-F238E27FC236}">
                <a16:creationId xmlns:a16="http://schemas.microsoft.com/office/drawing/2014/main" id="{8B4C1A45-C38D-5673-237C-8E92C8497452}"/>
              </a:ext>
            </a:extLst>
          </p:cNvPr>
          <p:cNvGrpSpPr/>
          <p:nvPr/>
        </p:nvGrpSpPr>
        <p:grpSpPr>
          <a:xfrm>
            <a:off x="6015291" y="4840452"/>
            <a:ext cx="339583" cy="359480"/>
            <a:chOff x="0" y="-47625"/>
            <a:chExt cx="812800" cy="860425"/>
          </a:xfrm>
        </p:grpSpPr>
        <p:sp>
          <p:nvSpPr>
            <p:cNvPr id="439" name="Google Shape;439;p21">
              <a:extLst>
                <a:ext uri="{FF2B5EF4-FFF2-40B4-BE49-F238E27FC236}">
                  <a16:creationId xmlns:a16="http://schemas.microsoft.com/office/drawing/2014/main" id="{313BC5F5-62DD-8AD0-6D61-C1958ADA27B6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69F3C2"/>
            </a:solidFill>
            <a:ln>
              <a:noFill/>
            </a:ln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440" name="Google Shape;440;p21">
              <a:extLst>
                <a:ext uri="{FF2B5EF4-FFF2-40B4-BE49-F238E27FC236}">
                  <a16:creationId xmlns:a16="http://schemas.microsoft.com/office/drawing/2014/main" id="{26C0769B-05B2-2D35-709B-D7640F847C99}"/>
                </a:ext>
              </a:extLst>
            </p:cNvPr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41" name="Google Shape;441;p21">
            <a:extLst>
              <a:ext uri="{FF2B5EF4-FFF2-40B4-BE49-F238E27FC236}">
                <a16:creationId xmlns:a16="http://schemas.microsoft.com/office/drawing/2014/main" id="{2530E1AC-C1C6-7ED6-0593-3906C6EE0919}"/>
              </a:ext>
            </a:extLst>
          </p:cNvPr>
          <p:cNvGrpSpPr/>
          <p:nvPr/>
        </p:nvGrpSpPr>
        <p:grpSpPr>
          <a:xfrm>
            <a:off x="6015291" y="7833716"/>
            <a:ext cx="339583" cy="359480"/>
            <a:chOff x="0" y="-47625"/>
            <a:chExt cx="812800" cy="860425"/>
          </a:xfrm>
        </p:grpSpPr>
        <p:sp>
          <p:nvSpPr>
            <p:cNvPr id="442" name="Google Shape;442;p21">
              <a:extLst>
                <a:ext uri="{FF2B5EF4-FFF2-40B4-BE49-F238E27FC236}">
                  <a16:creationId xmlns:a16="http://schemas.microsoft.com/office/drawing/2014/main" id="{69797AFD-D9FF-C479-5093-380C59AED64C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69F3C2"/>
            </a:solidFill>
            <a:ln>
              <a:noFill/>
            </a:ln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443" name="Google Shape;443;p21">
              <a:extLst>
                <a:ext uri="{FF2B5EF4-FFF2-40B4-BE49-F238E27FC236}">
                  <a16:creationId xmlns:a16="http://schemas.microsoft.com/office/drawing/2014/main" id="{76D3A465-FF25-BCC0-80C2-A5CC1E0E7B49}"/>
                </a:ext>
              </a:extLst>
            </p:cNvPr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44" name="Google Shape;444;p21">
            <a:extLst>
              <a:ext uri="{FF2B5EF4-FFF2-40B4-BE49-F238E27FC236}">
                <a16:creationId xmlns:a16="http://schemas.microsoft.com/office/drawing/2014/main" id="{4EDB884E-2BF3-CD30-1CF1-051947A68100}"/>
              </a:ext>
            </a:extLst>
          </p:cNvPr>
          <p:cNvSpPr txBox="1"/>
          <p:nvPr/>
        </p:nvSpPr>
        <p:spPr>
          <a:xfrm>
            <a:off x="1028700" y="1019175"/>
            <a:ext cx="5562600" cy="2295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 b="1" i="0" u="none" strike="noStrike" cap="none" dirty="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Our Services</a:t>
            </a:r>
            <a:endParaRPr dirty="0"/>
          </a:p>
        </p:txBody>
      </p:sp>
      <p:grpSp>
        <p:nvGrpSpPr>
          <p:cNvPr id="445" name="Google Shape;445;p21">
            <a:extLst>
              <a:ext uri="{FF2B5EF4-FFF2-40B4-BE49-F238E27FC236}">
                <a16:creationId xmlns:a16="http://schemas.microsoft.com/office/drawing/2014/main" id="{877878C7-50BF-7F7D-4EEE-B4F2213365B5}"/>
              </a:ext>
            </a:extLst>
          </p:cNvPr>
          <p:cNvGrpSpPr/>
          <p:nvPr/>
        </p:nvGrpSpPr>
        <p:grpSpPr>
          <a:xfrm>
            <a:off x="1819941" y="4786305"/>
            <a:ext cx="3980025" cy="4480684"/>
            <a:chOff x="0" y="0"/>
            <a:chExt cx="5306700" cy="5974245"/>
          </a:xfrm>
        </p:grpSpPr>
        <p:sp>
          <p:nvSpPr>
            <p:cNvPr id="446" name="Google Shape;446;p21">
              <a:extLst>
                <a:ext uri="{FF2B5EF4-FFF2-40B4-BE49-F238E27FC236}">
                  <a16:creationId xmlns:a16="http://schemas.microsoft.com/office/drawing/2014/main" id="{62F7EC01-377B-0661-BC43-E3AC1CA504EC}"/>
                </a:ext>
              </a:extLst>
            </p:cNvPr>
            <p:cNvSpPr txBox="1"/>
            <p:nvPr/>
          </p:nvSpPr>
          <p:spPr>
            <a:xfrm>
              <a:off x="0" y="0"/>
              <a:ext cx="5161003" cy="6502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0" i="0" u="none" strike="noStrike" cap="none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Service One</a:t>
              </a:r>
              <a:endParaRPr dirty="0"/>
            </a:p>
          </p:txBody>
        </p:sp>
        <p:sp>
          <p:nvSpPr>
            <p:cNvPr id="447" name="Google Shape;447;p21">
              <a:extLst>
                <a:ext uri="{FF2B5EF4-FFF2-40B4-BE49-F238E27FC236}">
                  <a16:creationId xmlns:a16="http://schemas.microsoft.com/office/drawing/2014/main" id="{35B2E544-A132-44AD-13C3-1AA9AEE16A16}"/>
                </a:ext>
              </a:extLst>
            </p:cNvPr>
            <p:cNvSpPr txBox="1"/>
            <p:nvPr/>
          </p:nvSpPr>
          <p:spPr>
            <a:xfrm>
              <a:off x="0" y="3990928"/>
              <a:ext cx="5161003" cy="6502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0" i="0" u="none" strike="noStrike" cap="none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Service Three</a:t>
              </a:r>
              <a:endParaRPr dirty="0"/>
            </a:p>
          </p:txBody>
        </p:sp>
        <p:sp>
          <p:nvSpPr>
            <p:cNvPr id="448" name="Google Shape;448;p21">
              <a:extLst>
                <a:ext uri="{FF2B5EF4-FFF2-40B4-BE49-F238E27FC236}">
                  <a16:creationId xmlns:a16="http://schemas.microsoft.com/office/drawing/2014/main" id="{E8A663CB-FD89-3547-7331-D76574C1274D}"/>
                </a:ext>
              </a:extLst>
            </p:cNvPr>
            <p:cNvSpPr txBox="1"/>
            <p:nvPr/>
          </p:nvSpPr>
          <p:spPr>
            <a:xfrm>
              <a:off x="0" y="924617"/>
              <a:ext cx="5160900" cy="105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99" b="0" i="0" u="none" strike="noStrike" cap="none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Elaborate on what you want to discuss. </a:t>
              </a:r>
              <a:endParaRPr dirty="0"/>
            </a:p>
          </p:txBody>
        </p:sp>
        <p:sp>
          <p:nvSpPr>
            <p:cNvPr id="449" name="Google Shape;449;p21">
              <a:extLst>
                <a:ext uri="{FF2B5EF4-FFF2-40B4-BE49-F238E27FC236}">
                  <a16:creationId xmlns:a16="http://schemas.microsoft.com/office/drawing/2014/main" id="{48C311C1-7E39-F673-3063-9DCE6097E2D7}"/>
                </a:ext>
              </a:extLst>
            </p:cNvPr>
            <p:cNvSpPr txBox="1"/>
            <p:nvPr/>
          </p:nvSpPr>
          <p:spPr>
            <a:xfrm>
              <a:off x="0" y="4915545"/>
              <a:ext cx="5306700" cy="105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99" b="0" i="0" u="none" strike="noStrike" cap="none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Elaborate on what you want to discuss. </a:t>
              </a:r>
              <a:endParaRPr dirty="0"/>
            </a:p>
          </p:txBody>
        </p:sp>
      </p:grpSp>
      <p:grpSp>
        <p:nvGrpSpPr>
          <p:cNvPr id="450" name="Google Shape;450;p21">
            <a:extLst>
              <a:ext uri="{FF2B5EF4-FFF2-40B4-BE49-F238E27FC236}">
                <a16:creationId xmlns:a16="http://schemas.microsoft.com/office/drawing/2014/main" id="{9B44D8A2-6451-A24E-245E-503FD21DEB52}"/>
              </a:ext>
            </a:extLst>
          </p:cNvPr>
          <p:cNvGrpSpPr/>
          <p:nvPr/>
        </p:nvGrpSpPr>
        <p:grpSpPr>
          <a:xfrm>
            <a:off x="6570107" y="4786305"/>
            <a:ext cx="4032753" cy="4480684"/>
            <a:chOff x="0" y="0"/>
            <a:chExt cx="5377004" cy="5974245"/>
          </a:xfrm>
        </p:grpSpPr>
        <p:sp>
          <p:nvSpPr>
            <p:cNvPr id="451" name="Google Shape;451;p21">
              <a:extLst>
                <a:ext uri="{FF2B5EF4-FFF2-40B4-BE49-F238E27FC236}">
                  <a16:creationId xmlns:a16="http://schemas.microsoft.com/office/drawing/2014/main" id="{2578F5EA-C6B3-F0F7-FB47-25816CD9035A}"/>
                </a:ext>
              </a:extLst>
            </p:cNvPr>
            <p:cNvSpPr txBox="1"/>
            <p:nvPr/>
          </p:nvSpPr>
          <p:spPr>
            <a:xfrm>
              <a:off x="0" y="0"/>
              <a:ext cx="5377004" cy="6502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0" i="0" u="none" strike="noStrike" cap="none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Service Two</a:t>
              </a:r>
              <a:endParaRPr dirty="0"/>
            </a:p>
          </p:txBody>
        </p:sp>
        <p:sp>
          <p:nvSpPr>
            <p:cNvPr id="452" name="Google Shape;452;p21">
              <a:extLst>
                <a:ext uri="{FF2B5EF4-FFF2-40B4-BE49-F238E27FC236}">
                  <a16:creationId xmlns:a16="http://schemas.microsoft.com/office/drawing/2014/main" id="{69A67C36-2321-F27F-1252-93332053564D}"/>
                </a:ext>
              </a:extLst>
            </p:cNvPr>
            <p:cNvSpPr txBox="1"/>
            <p:nvPr/>
          </p:nvSpPr>
          <p:spPr>
            <a:xfrm>
              <a:off x="0" y="3990928"/>
              <a:ext cx="5377004" cy="6502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0" i="0" u="none" strike="noStrike" cap="none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Service Four</a:t>
              </a:r>
              <a:endParaRPr dirty="0"/>
            </a:p>
          </p:txBody>
        </p:sp>
        <p:sp>
          <p:nvSpPr>
            <p:cNvPr id="453" name="Google Shape;453;p21">
              <a:extLst>
                <a:ext uri="{FF2B5EF4-FFF2-40B4-BE49-F238E27FC236}">
                  <a16:creationId xmlns:a16="http://schemas.microsoft.com/office/drawing/2014/main" id="{2FFF7F0B-7E2C-3FDD-D0D0-CBDCB26E46F6}"/>
                </a:ext>
              </a:extLst>
            </p:cNvPr>
            <p:cNvSpPr txBox="1"/>
            <p:nvPr/>
          </p:nvSpPr>
          <p:spPr>
            <a:xfrm>
              <a:off x="0" y="924617"/>
              <a:ext cx="5160900" cy="105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99" b="0" i="0" u="none" strike="noStrike" cap="none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Elaborate on what you want to discuss. </a:t>
              </a:r>
              <a:endParaRPr dirty="0"/>
            </a:p>
          </p:txBody>
        </p:sp>
        <p:sp>
          <p:nvSpPr>
            <p:cNvPr id="454" name="Google Shape;454;p21">
              <a:extLst>
                <a:ext uri="{FF2B5EF4-FFF2-40B4-BE49-F238E27FC236}">
                  <a16:creationId xmlns:a16="http://schemas.microsoft.com/office/drawing/2014/main" id="{9CCFFBC4-2D02-F238-E923-7423AE17E655}"/>
                </a:ext>
              </a:extLst>
            </p:cNvPr>
            <p:cNvSpPr txBox="1"/>
            <p:nvPr/>
          </p:nvSpPr>
          <p:spPr>
            <a:xfrm>
              <a:off x="0" y="4915545"/>
              <a:ext cx="5306700" cy="105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99" b="0" i="0" u="none" strike="noStrike" cap="none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Elaborate on what you want to discuss. </a:t>
              </a: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40549672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29B2"/>
        </a:solidFill>
        <a:effectLst/>
      </p:bgPr>
    </p:bg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9" name="Google Shape;459;p22"/>
          <p:cNvGrpSpPr/>
          <p:nvPr/>
        </p:nvGrpSpPr>
        <p:grpSpPr>
          <a:xfrm>
            <a:off x="5755680" y="-952011"/>
            <a:ext cx="11710621" cy="11710621"/>
            <a:chOff x="0" y="0"/>
            <a:chExt cx="15614161" cy="15614161"/>
          </a:xfrm>
        </p:grpSpPr>
        <p:grpSp>
          <p:nvGrpSpPr>
            <p:cNvPr id="460" name="Google Shape;460;p22"/>
            <p:cNvGrpSpPr/>
            <p:nvPr/>
          </p:nvGrpSpPr>
          <p:grpSpPr>
            <a:xfrm>
              <a:off x="0" y="0"/>
              <a:ext cx="15614161" cy="15614161"/>
              <a:chOff x="0" y="0"/>
              <a:chExt cx="812800" cy="812800"/>
            </a:xfrm>
          </p:grpSpPr>
          <p:sp>
            <p:nvSpPr>
              <p:cNvPr id="461" name="Google Shape;461;p2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 cmpd="sng">
                <a:solidFill>
                  <a:srgbClr val="FFFFFF">
                    <a:alpha val="19607"/>
                  </a:srgbClr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62" name="Google Shape;462;p22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63" name="Google Shape;463;p22"/>
            <p:cNvGrpSpPr/>
            <p:nvPr/>
          </p:nvGrpSpPr>
          <p:grpSpPr>
            <a:xfrm>
              <a:off x="1515496" y="1515496"/>
              <a:ext cx="12583170" cy="12583170"/>
              <a:chOff x="0" y="0"/>
              <a:chExt cx="812800" cy="812800"/>
            </a:xfrm>
          </p:grpSpPr>
          <p:sp>
            <p:nvSpPr>
              <p:cNvPr id="464" name="Google Shape;464;p2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 cmpd="sng">
                <a:solidFill>
                  <a:srgbClr val="FFFFFF">
                    <a:alpha val="19607"/>
                  </a:srgbClr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65" name="Google Shape;465;p22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66" name="Google Shape;466;p22"/>
            <p:cNvGrpSpPr/>
            <p:nvPr/>
          </p:nvGrpSpPr>
          <p:grpSpPr>
            <a:xfrm>
              <a:off x="2618000" y="2618000"/>
              <a:ext cx="10378162" cy="10378162"/>
              <a:chOff x="0" y="0"/>
              <a:chExt cx="812800" cy="812800"/>
            </a:xfrm>
          </p:grpSpPr>
          <p:sp>
            <p:nvSpPr>
              <p:cNvPr id="467" name="Google Shape;467;p2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 cmpd="sng">
                <a:solidFill>
                  <a:srgbClr val="FFFFFF">
                    <a:alpha val="19607"/>
                  </a:srgbClr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68" name="Google Shape;468;p22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69" name="Google Shape;469;p22"/>
            <p:cNvGrpSpPr/>
            <p:nvPr/>
          </p:nvGrpSpPr>
          <p:grpSpPr>
            <a:xfrm>
              <a:off x="3529944" y="3529944"/>
              <a:ext cx="8554273" cy="8554273"/>
              <a:chOff x="0" y="0"/>
              <a:chExt cx="812800" cy="812800"/>
            </a:xfrm>
          </p:grpSpPr>
          <p:sp>
            <p:nvSpPr>
              <p:cNvPr id="470" name="Google Shape;470;p2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 cmpd="sng">
                <a:solidFill>
                  <a:srgbClr val="FFFFFF">
                    <a:alpha val="19607"/>
                  </a:srgbClr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71" name="Google Shape;471;p22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72" name="Google Shape;472;p22"/>
            <p:cNvGrpSpPr/>
            <p:nvPr/>
          </p:nvGrpSpPr>
          <p:grpSpPr>
            <a:xfrm>
              <a:off x="4530365" y="4530365"/>
              <a:ext cx="6553432" cy="6553432"/>
              <a:chOff x="0" y="0"/>
              <a:chExt cx="812800" cy="812800"/>
            </a:xfrm>
          </p:grpSpPr>
          <p:sp>
            <p:nvSpPr>
              <p:cNvPr id="473" name="Google Shape;473;p2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 cmpd="sng">
                <a:solidFill>
                  <a:srgbClr val="FFFFFF">
                    <a:alpha val="19607"/>
                  </a:srgbClr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74" name="Google Shape;474;p22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475" name="Google Shape;475;p22"/>
          <p:cNvSpPr/>
          <p:nvPr/>
        </p:nvSpPr>
        <p:spPr>
          <a:xfrm rot="7599151">
            <a:off x="11109324" y="4018214"/>
            <a:ext cx="14357351" cy="9368172"/>
          </a:xfrm>
          <a:custGeom>
            <a:avLst/>
            <a:gdLst/>
            <a:ahLst/>
            <a:cxnLst/>
            <a:rect l="l" t="t" r="r" b="b"/>
            <a:pathLst>
              <a:path w="14357351" h="9368172" extrusionOk="0">
                <a:moveTo>
                  <a:pt x="0" y="0"/>
                </a:moveTo>
                <a:lnTo>
                  <a:pt x="14357352" y="0"/>
                </a:lnTo>
                <a:lnTo>
                  <a:pt x="14357352" y="9368172"/>
                </a:lnTo>
                <a:lnTo>
                  <a:pt x="0" y="9368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pic>
        <p:nvPicPr>
          <p:cNvPr id="476" name="Google Shape;476;p22"/>
          <p:cNvPicPr preferRelativeResize="0"/>
          <p:nvPr/>
        </p:nvPicPr>
        <p:blipFill rotWithShape="1">
          <a:blip r:embed="rId4">
            <a:alphaModFix/>
          </a:blip>
          <a:srcRect t="22610" b="22610"/>
          <a:stretch/>
        </p:blipFill>
        <p:spPr>
          <a:xfrm>
            <a:off x="0" y="5612927"/>
            <a:ext cx="12807038" cy="4674073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" name="Google Shape;477;p22"/>
          <p:cNvPicPr preferRelativeResize="0"/>
          <p:nvPr/>
        </p:nvPicPr>
        <p:blipFill rotWithShape="1">
          <a:blip r:embed="rId5">
            <a:alphaModFix/>
          </a:blip>
          <a:srcRect t="13128" b="28249"/>
          <a:stretch/>
        </p:blipFill>
        <p:spPr>
          <a:xfrm>
            <a:off x="9144000" y="0"/>
            <a:ext cx="9144000" cy="8030562"/>
          </a:xfrm>
          <a:prstGeom prst="rect">
            <a:avLst/>
          </a:prstGeom>
          <a:noFill/>
          <a:ln>
            <a:noFill/>
          </a:ln>
        </p:spPr>
      </p:pic>
      <p:sp>
        <p:nvSpPr>
          <p:cNvPr id="478" name="Google Shape;478;p22"/>
          <p:cNvSpPr txBox="1"/>
          <p:nvPr/>
        </p:nvSpPr>
        <p:spPr>
          <a:xfrm>
            <a:off x="1028700" y="1019175"/>
            <a:ext cx="6792574" cy="1152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 b="1" i="0" u="none" strike="noStrike" cap="none" dirty="0">
                <a:solidFill>
                  <a:srgbClr val="69F3C2"/>
                </a:solidFill>
                <a:latin typeface="Montserrat"/>
                <a:ea typeface="Montserrat"/>
                <a:cs typeface="Montserrat"/>
                <a:sym typeface="Montserrat"/>
              </a:rPr>
              <a:t>Your Project</a:t>
            </a:r>
            <a:endParaRPr dirty="0"/>
          </a:p>
        </p:txBody>
      </p:sp>
      <p:sp>
        <p:nvSpPr>
          <p:cNvPr id="479" name="Google Shape;479;p22"/>
          <p:cNvSpPr txBox="1"/>
          <p:nvPr/>
        </p:nvSpPr>
        <p:spPr>
          <a:xfrm>
            <a:off x="1028700" y="2402425"/>
            <a:ext cx="7260900" cy="206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Presentations are communication tools that can be used as demonstrations, lectures, speeches, reports, and more. It is mostly presented before an audience. It serves a variety of purposes, making presentations powerful tools for convincing and teaching.</a:t>
            </a:r>
            <a:endParaRPr dirty="0"/>
          </a:p>
        </p:txBody>
      </p:sp>
      <p:grpSp>
        <p:nvGrpSpPr>
          <p:cNvPr id="480" name="Google Shape;480;p22"/>
          <p:cNvGrpSpPr/>
          <p:nvPr/>
        </p:nvGrpSpPr>
        <p:grpSpPr>
          <a:xfrm>
            <a:off x="8360435" y="7184763"/>
            <a:ext cx="1567130" cy="1438577"/>
            <a:chOff x="0" y="-47625"/>
            <a:chExt cx="812800" cy="746125"/>
          </a:xfrm>
        </p:grpSpPr>
        <p:sp>
          <p:nvSpPr>
            <p:cNvPr id="481" name="Google Shape;481;p22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 extrusionOk="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gradFill>
              <a:gsLst>
                <a:gs pos="0">
                  <a:srgbClr val="0097B2"/>
                </a:gs>
                <a:gs pos="100000">
                  <a:srgbClr val="7ED957"/>
                </a:gs>
              </a:gsLst>
              <a:lin ang="0" scaled="0"/>
            </a:gradFill>
            <a:ln>
              <a:noFill/>
            </a:ln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482" name="Google Shape;482;p22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83" name="Google Shape;483;p22"/>
          <p:cNvGrpSpPr/>
          <p:nvPr/>
        </p:nvGrpSpPr>
        <p:grpSpPr>
          <a:xfrm rot="5400000">
            <a:off x="4079473" y="2246454"/>
            <a:ext cx="265996" cy="6732946"/>
            <a:chOff x="0" y="-47625"/>
            <a:chExt cx="70057" cy="1773286"/>
          </a:xfrm>
        </p:grpSpPr>
        <p:sp>
          <p:nvSpPr>
            <p:cNvPr id="484" name="Google Shape;484;p22"/>
            <p:cNvSpPr/>
            <p:nvPr/>
          </p:nvSpPr>
          <p:spPr>
            <a:xfrm>
              <a:off x="0" y="0"/>
              <a:ext cx="70057" cy="1725661"/>
            </a:xfrm>
            <a:custGeom>
              <a:avLst/>
              <a:gdLst/>
              <a:ahLst/>
              <a:cxnLst/>
              <a:rect l="l" t="t" r="r" b="b"/>
              <a:pathLst>
                <a:path w="70057" h="1725661" extrusionOk="0">
                  <a:moveTo>
                    <a:pt x="0" y="0"/>
                  </a:moveTo>
                  <a:lnTo>
                    <a:pt x="70057" y="0"/>
                  </a:lnTo>
                  <a:lnTo>
                    <a:pt x="70057" y="1725661"/>
                  </a:lnTo>
                  <a:lnTo>
                    <a:pt x="0" y="1725661"/>
                  </a:lnTo>
                  <a:close/>
                </a:path>
              </a:pathLst>
            </a:custGeom>
            <a:solidFill>
              <a:srgbClr val="F35391"/>
            </a:solidFill>
            <a:ln>
              <a:noFill/>
            </a:ln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485" name="Google Shape;485;p22"/>
            <p:cNvSpPr txBox="1"/>
            <p:nvPr/>
          </p:nvSpPr>
          <p:spPr>
            <a:xfrm>
              <a:off x="0" y="-47625"/>
              <a:ext cx="70057" cy="17732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86" name="Google Shape;486;p22"/>
          <p:cNvGrpSpPr/>
          <p:nvPr/>
        </p:nvGrpSpPr>
        <p:grpSpPr>
          <a:xfrm rot="5400000">
            <a:off x="13358174" y="5839760"/>
            <a:ext cx="230480" cy="4381604"/>
            <a:chOff x="0" y="-47625"/>
            <a:chExt cx="60703" cy="1154003"/>
          </a:xfrm>
        </p:grpSpPr>
        <p:sp>
          <p:nvSpPr>
            <p:cNvPr id="487" name="Google Shape;487;p22"/>
            <p:cNvSpPr/>
            <p:nvPr/>
          </p:nvSpPr>
          <p:spPr>
            <a:xfrm>
              <a:off x="0" y="0"/>
              <a:ext cx="60703" cy="1106378"/>
            </a:xfrm>
            <a:custGeom>
              <a:avLst/>
              <a:gdLst/>
              <a:ahLst/>
              <a:cxnLst/>
              <a:rect l="l" t="t" r="r" b="b"/>
              <a:pathLst>
                <a:path w="60703" h="1106378" extrusionOk="0">
                  <a:moveTo>
                    <a:pt x="0" y="0"/>
                  </a:moveTo>
                  <a:lnTo>
                    <a:pt x="60703" y="0"/>
                  </a:lnTo>
                  <a:lnTo>
                    <a:pt x="60703" y="1106378"/>
                  </a:lnTo>
                  <a:lnTo>
                    <a:pt x="0" y="1106378"/>
                  </a:lnTo>
                  <a:close/>
                </a:path>
              </a:pathLst>
            </a:custGeom>
            <a:solidFill>
              <a:srgbClr val="69F3C2"/>
            </a:solidFill>
            <a:ln>
              <a:noFill/>
            </a:ln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488" name="Google Shape;488;p22"/>
            <p:cNvSpPr txBox="1"/>
            <p:nvPr/>
          </p:nvSpPr>
          <p:spPr>
            <a:xfrm>
              <a:off x="0" y="-47625"/>
              <a:ext cx="60703" cy="115400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29B2"/>
        </a:solidFill>
        <a:effectLst/>
      </p:bgPr>
    </p:bg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23"/>
          <p:cNvSpPr/>
          <p:nvPr/>
        </p:nvSpPr>
        <p:spPr>
          <a:xfrm rot="7807243">
            <a:off x="10173131" y="5442607"/>
            <a:ext cx="14357351" cy="9368172"/>
          </a:xfrm>
          <a:custGeom>
            <a:avLst/>
            <a:gdLst/>
            <a:ahLst/>
            <a:cxnLst/>
            <a:rect l="l" t="t" r="r" b="b"/>
            <a:pathLst>
              <a:path w="14357351" h="9368172" extrusionOk="0">
                <a:moveTo>
                  <a:pt x="0" y="0"/>
                </a:moveTo>
                <a:lnTo>
                  <a:pt x="14357351" y="0"/>
                </a:lnTo>
                <a:lnTo>
                  <a:pt x="14357351" y="9368172"/>
                </a:lnTo>
                <a:lnTo>
                  <a:pt x="0" y="9368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494" name="Google Shape;494;p23"/>
          <p:cNvSpPr/>
          <p:nvPr/>
        </p:nvSpPr>
        <p:spPr>
          <a:xfrm rot="-3278844">
            <a:off x="-7178676" y="-3655386"/>
            <a:ext cx="14357351" cy="9368172"/>
          </a:xfrm>
          <a:custGeom>
            <a:avLst/>
            <a:gdLst/>
            <a:ahLst/>
            <a:cxnLst/>
            <a:rect l="l" t="t" r="r" b="b"/>
            <a:pathLst>
              <a:path w="14357351" h="9368172" extrusionOk="0">
                <a:moveTo>
                  <a:pt x="0" y="0"/>
                </a:moveTo>
                <a:lnTo>
                  <a:pt x="14357352" y="0"/>
                </a:lnTo>
                <a:lnTo>
                  <a:pt x="14357352" y="9368172"/>
                </a:lnTo>
                <a:lnTo>
                  <a:pt x="0" y="9368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pic>
        <p:nvPicPr>
          <p:cNvPr id="495" name="Google Shape;495;p23"/>
          <p:cNvPicPr preferRelativeResize="0"/>
          <p:nvPr/>
        </p:nvPicPr>
        <p:blipFill rotWithShape="1">
          <a:blip r:embed="rId4">
            <a:alphaModFix/>
          </a:blip>
          <a:srcRect t="1199" b="1198"/>
          <a:stretch/>
        </p:blipFill>
        <p:spPr>
          <a:xfrm>
            <a:off x="0" y="4537797"/>
            <a:ext cx="6032500" cy="3311871"/>
          </a:xfrm>
          <a:prstGeom prst="rect">
            <a:avLst/>
          </a:prstGeom>
          <a:noFill/>
          <a:ln>
            <a:noFill/>
          </a:ln>
        </p:spPr>
      </p:pic>
      <p:pic>
        <p:nvPicPr>
          <p:cNvPr id="496" name="Google Shape;496;p23"/>
          <p:cNvPicPr preferRelativeResize="0"/>
          <p:nvPr/>
        </p:nvPicPr>
        <p:blipFill rotWithShape="1">
          <a:blip r:embed="rId5">
            <a:alphaModFix/>
          </a:blip>
          <a:srcRect t="8798" b="8798"/>
          <a:stretch/>
        </p:blipFill>
        <p:spPr>
          <a:xfrm>
            <a:off x="6127750" y="4537797"/>
            <a:ext cx="6032500" cy="3311871"/>
          </a:xfrm>
          <a:prstGeom prst="rect">
            <a:avLst/>
          </a:prstGeom>
          <a:noFill/>
          <a:ln>
            <a:noFill/>
          </a:ln>
        </p:spPr>
      </p:pic>
      <p:pic>
        <p:nvPicPr>
          <p:cNvPr id="497" name="Google Shape;497;p23"/>
          <p:cNvPicPr preferRelativeResize="0"/>
          <p:nvPr/>
        </p:nvPicPr>
        <p:blipFill rotWithShape="1">
          <a:blip r:embed="rId6">
            <a:alphaModFix/>
          </a:blip>
          <a:srcRect t="7523" b="7522"/>
          <a:stretch/>
        </p:blipFill>
        <p:spPr>
          <a:xfrm>
            <a:off x="12255500" y="4537797"/>
            <a:ext cx="6032500" cy="331187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8" name="Google Shape;498;p23"/>
          <p:cNvGrpSpPr/>
          <p:nvPr/>
        </p:nvGrpSpPr>
        <p:grpSpPr>
          <a:xfrm>
            <a:off x="15213803" y="1233017"/>
            <a:ext cx="1441918" cy="1458865"/>
            <a:chOff x="0" y="-99633"/>
            <a:chExt cx="1922558" cy="1945153"/>
          </a:xfrm>
        </p:grpSpPr>
        <p:grpSp>
          <p:nvGrpSpPr>
            <p:cNvPr id="499" name="Google Shape;499;p23"/>
            <p:cNvGrpSpPr/>
            <p:nvPr/>
          </p:nvGrpSpPr>
          <p:grpSpPr>
            <a:xfrm>
              <a:off x="0" y="-99633"/>
              <a:ext cx="1700411" cy="1560924"/>
              <a:chOff x="0" y="-47625"/>
              <a:chExt cx="812800" cy="746125"/>
            </a:xfrm>
          </p:grpSpPr>
          <p:sp>
            <p:nvSpPr>
              <p:cNvPr id="500" name="Google Shape;500;p23"/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501" name="Google Shape;501;p23"/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2" name="Google Shape;502;p23"/>
            <p:cNvGrpSpPr/>
            <p:nvPr/>
          </p:nvGrpSpPr>
          <p:grpSpPr>
            <a:xfrm>
              <a:off x="231002" y="292724"/>
              <a:ext cx="1691556" cy="1552796"/>
              <a:chOff x="0" y="-47625"/>
              <a:chExt cx="812800" cy="746125"/>
            </a:xfrm>
          </p:grpSpPr>
          <p:sp>
            <p:nvSpPr>
              <p:cNvPr id="503" name="Google Shape;503;p23"/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>
                <a:gsLst>
                  <a:gs pos="0">
                    <a:srgbClr val="0097B2"/>
                  </a:gs>
                  <a:gs pos="100000">
                    <a:srgbClr val="7ED957"/>
                  </a:gs>
                </a:gsLst>
                <a:lin ang="0" scaled="0"/>
              </a:gradFill>
              <a:ln>
                <a:noFill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504" name="Google Shape;504;p23"/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05" name="Google Shape;505;p23"/>
          <p:cNvGrpSpPr/>
          <p:nvPr/>
        </p:nvGrpSpPr>
        <p:grpSpPr>
          <a:xfrm>
            <a:off x="8888621" y="8737879"/>
            <a:ext cx="847888" cy="856040"/>
            <a:chOff x="0" y="-60012"/>
            <a:chExt cx="1130517" cy="1141387"/>
          </a:xfrm>
        </p:grpSpPr>
        <p:grpSp>
          <p:nvGrpSpPr>
            <p:cNvPr id="506" name="Google Shape;506;p23"/>
            <p:cNvGrpSpPr/>
            <p:nvPr/>
          </p:nvGrpSpPr>
          <p:grpSpPr>
            <a:xfrm>
              <a:off x="132250" y="164998"/>
              <a:ext cx="998267" cy="916377"/>
              <a:chOff x="0" y="-47625"/>
              <a:chExt cx="812800" cy="746125"/>
            </a:xfrm>
          </p:grpSpPr>
          <p:sp>
            <p:nvSpPr>
              <p:cNvPr id="507" name="Google Shape;507;p23"/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508" name="Google Shape;508;p23"/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9" name="Google Shape;509;p23"/>
            <p:cNvGrpSpPr/>
            <p:nvPr/>
          </p:nvGrpSpPr>
          <p:grpSpPr>
            <a:xfrm>
              <a:off x="0" y="-60012"/>
              <a:ext cx="1024208" cy="940191"/>
              <a:chOff x="0" y="-47625"/>
              <a:chExt cx="812800" cy="746125"/>
            </a:xfrm>
          </p:grpSpPr>
          <p:sp>
            <p:nvSpPr>
              <p:cNvPr id="510" name="Google Shape;510;p23"/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>
                <a:gsLst>
                  <a:gs pos="0">
                    <a:srgbClr val="0097B2"/>
                  </a:gs>
                  <a:gs pos="100000">
                    <a:srgbClr val="7ED957"/>
                  </a:gs>
                </a:gsLst>
                <a:lin ang="0" scaled="0"/>
              </a:gradFill>
              <a:ln>
                <a:noFill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511" name="Google Shape;511;p23"/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12" name="Google Shape;512;p23"/>
          <p:cNvGrpSpPr/>
          <p:nvPr/>
        </p:nvGrpSpPr>
        <p:grpSpPr>
          <a:xfrm>
            <a:off x="1890437" y="1261734"/>
            <a:ext cx="847888" cy="856040"/>
            <a:chOff x="0" y="-60012"/>
            <a:chExt cx="1130517" cy="1141387"/>
          </a:xfrm>
        </p:grpSpPr>
        <p:grpSp>
          <p:nvGrpSpPr>
            <p:cNvPr id="513" name="Google Shape;513;p23"/>
            <p:cNvGrpSpPr/>
            <p:nvPr/>
          </p:nvGrpSpPr>
          <p:grpSpPr>
            <a:xfrm>
              <a:off x="132250" y="164998"/>
              <a:ext cx="998267" cy="916377"/>
              <a:chOff x="0" y="-47625"/>
              <a:chExt cx="812800" cy="746125"/>
            </a:xfrm>
          </p:grpSpPr>
          <p:sp>
            <p:nvSpPr>
              <p:cNvPr id="514" name="Google Shape;514;p23"/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515" name="Google Shape;515;p23"/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16" name="Google Shape;516;p23"/>
            <p:cNvGrpSpPr/>
            <p:nvPr/>
          </p:nvGrpSpPr>
          <p:grpSpPr>
            <a:xfrm>
              <a:off x="0" y="-60012"/>
              <a:ext cx="1024208" cy="940191"/>
              <a:chOff x="0" y="-47625"/>
              <a:chExt cx="812800" cy="746125"/>
            </a:xfrm>
          </p:grpSpPr>
          <p:sp>
            <p:nvSpPr>
              <p:cNvPr id="517" name="Google Shape;517;p23"/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>
                <a:gsLst>
                  <a:gs pos="0">
                    <a:srgbClr val="0097B2"/>
                  </a:gs>
                  <a:gs pos="100000">
                    <a:srgbClr val="7ED957"/>
                  </a:gs>
                </a:gsLst>
                <a:lin ang="0" scaled="0"/>
              </a:gradFill>
              <a:ln>
                <a:noFill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518" name="Google Shape;518;p23"/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19" name="Google Shape;519;p23"/>
          <p:cNvSpPr txBox="1"/>
          <p:nvPr/>
        </p:nvSpPr>
        <p:spPr>
          <a:xfrm>
            <a:off x="4553127" y="1028700"/>
            <a:ext cx="9181746" cy="13671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 b="0" i="0" u="none" strike="noStrike" cap="none" dirty="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Gallery Image</a:t>
            </a:r>
            <a:endParaRPr dirty="0"/>
          </a:p>
        </p:txBody>
      </p:sp>
      <p:sp>
        <p:nvSpPr>
          <p:cNvPr id="520" name="Google Shape;520;p23"/>
          <p:cNvSpPr txBox="1"/>
          <p:nvPr/>
        </p:nvSpPr>
        <p:spPr>
          <a:xfrm>
            <a:off x="2515867" y="2663307"/>
            <a:ext cx="13054070" cy="508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What can you say about your projects? Share it here!</a:t>
            </a:r>
            <a:endParaRPr dirty="0"/>
          </a:p>
        </p:txBody>
      </p:sp>
      <p:grpSp>
        <p:nvGrpSpPr>
          <p:cNvPr id="521" name="Google Shape;521;p23"/>
          <p:cNvGrpSpPr/>
          <p:nvPr/>
        </p:nvGrpSpPr>
        <p:grpSpPr>
          <a:xfrm rot="5400000">
            <a:off x="2896338" y="2346995"/>
            <a:ext cx="230480" cy="4381604"/>
            <a:chOff x="0" y="-47625"/>
            <a:chExt cx="60703" cy="1154003"/>
          </a:xfrm>
        </p:grpSpPr>
        <p:sp>
          <p:nvSpPr>
            <p:cNvPr id="522" name="Google Shape;522;p23"/>
            <p:cNvSpPr/>
            <p:nvPr/>
          </p:nvSpPr>
          <p:spPr>
            <a:xfrm>
              <a:off x="0" y="0"/>
              <a:ext cx="60703" cy="1106378"/>
            </a:xfrm>
            <a:custGeom>
              <a:avLst/>
              <a:gdLst/>
              <a:ahLst/>
              <a:cxnLst/>
              <a:rect l="l" t="t" r="r" b="b"/>
              <a:pathLst>
                <a:path w="60703" h="1106378" extrusionOk="0">
                  <a:moveTo>
                    <a:pt x="0" y="0"/>
                  </a:moveTo>
                  <a:lnTo>
                    <a:pt x="60703" y="0"/>
                  </a:lnTo>
                  <a:lnTo>
                    <a:pt x="60703" y="1106378"/>
                  </a:lnTo>
                  <a:lnTo>
                    <a:pt x="0" y="1106378"/>
                  </a:lnTo>
                  <a:close/>
                </a:path>
              </a:pathLst>
            </a:custGeom>
            <a:solidFill>
              <a:srgbClr val="F35391"/>
            </a:solidFill>
            <a:ln>
              <a:noFill/>
            </a:ln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523" name="Google Shape;523;p23"/>
            <p:cNvSpPr txBox="1"/>
            <p:nvPr/>
          </p:nvSpPr>
          <p:spPr>
            <a:xfrm>
              <a:off x="0" y="-47625"/>
              <a:ext cx="60703" cy="115400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4" name="Google Shape;524;p23"/>
          <p:cNvGrpSpPr/>
          <p:nvPr/>
        </p:nvGrpSpPr>
        <p:grpSpPr>
          <a:xfrm rot="5400000">
            <a:off x="15403210" y="2346995"/>
            <a:ext cx="230480" cy="4381604"/>
            <a:chOff x="0" y="-47625"/>
            <a:chExt cx="60703" cy="1154003"/>
          </a:xfrm>
        </p:grpSpPr>
        <p:sp>
          <p:nvSpPr>
            <p:cNvPr id="525" name="Google Shape;525;p23"/>
            <p:cNvSpPr/>
            <p:nvPr/>
          </p:nvSpPr>
          <p:spPr>
            <a:xfrm>
              <a:off x="0" y="0"/>
              <a:ext cx="60703" cy="1106378"/>
            </a:xfrm>
            <a:custGeom>
              <a:avLst/>
              <a:gdLst/>
              <a:ahLst/>
              <a:cxnLst/>
              <a:rect l="l" t="t" r="r" b="b"/>
              <a:pathLst>
                <a:path w="60703" h="1106378" extrusionOk="0">
                  <a:moveTo>
                    <a:pt x="0" y="0"/>
                  </a:moveTo>
                  <a:lnTo>
                    <a:pt x="60703" y="0"/>
                  </a:lnTo>
                  <a:lnTo>
                    <a:pt x="60703" y="1106378"/>
                  </a:lnTo>
                  <a:lnTo>
                    <a:pt x="0" y="1106378"/>
                  </a:lnTo>
                  <a:close/>
                </a:path>
              </a:pathLst>
            </a:custGeom>
            <a:solidFill>
              <a:srgbClr val="F35391"/>
            </a:solidFill>
            <a:ln>
              <a:noFill/>
            </a:ln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526" name="Google Shape;526;p23"/>
            <p:cNvSpPr txBox="1"/>
            <p:nvPr/>
          </p:nvSpPr>
          <p:spPr>
            <a:xfrm>
              <a:off x="0" y="-47625"/>
              <a:ext cx="60703" cy="115400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7" name="Google Shape;527;p23"/>
          <p:cNvGrpSpPr/>
          <p:nvPr/>
        </p:nvGrpSpPr>
        <p:grpSpPr>
          <a:xfrm rot="5400000">
            <a:off x="9287738" y="5658866"/>
            <a:ext cx="230480" cy="4381604"/>
            <a:chOff x="0" y="-47625"/>
            <a:chExt cx="60703" cy="1154003"/>
          </a:xfrm>
        </p:grpSpPr>
        <p:sp>
          <p:nvSpPr>
            <p:cNvPr id="528" name="Google Shape;528;p23"/>
            <p:cNvSpPr/>
            <p:nvPr/>
          </p:nvSpPr>
          <p:spPr>
            <a:xfrm>
              <a:off x="0" y="0"/>
              <a:ext cx="60703" cy="1106378"/>
            </a:xfrm>
            <a:custGeom>
              <a:avLst/>
              <a:gdLst/>
              <a:ahLst/>
              <a:cxnLst/>
              <a:rect l="l" t="t" r="r" b="b"/>
              <a:pathLst>
                <a:path w="60703" h="1106378" extrusionOk="0">
                  <a:moveTo>
                    <a:pt x="0" y="0"/>
                  </a:moveTo>
                  <a:lnTo>
                    <a:pt x="60703" y="0"/>
                  </a:lnTo>
                  <a:lnTo>
                    <a:pt x="60703" y="1106378"/>
                  </a:lnTo>
                  <a:lnTo>
                    <a:pt x="0" y="1106378"/>
                  </a:lnTo>
                  <a:close/>
                </a:path>
              </a:pathLst>
            </a:custGeom>
            <a:solidFill>
              <a:srgbClr val="69F3C2"/>
            </a:solidFill>
            <a:ln>
              <a:noFill/>
            </a:ln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529" name="Google Shape;529;p23"/>
            <p:cNvSpPr txBox="1"/>
            <p:nvPr/>
          </p:nvSpPr>
          <p:spPr>
            <a:xfrm>
              <a:off x="0" y="-47625"/>
              <a:ext cx="60703" cy="115400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29B2"/>
        </a:solidFill>
        <a:effectLst/>
      </p:bgPr>
    </p:bg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4" name="Google Shape;534;p24"/>
          <p:cNvPicPr preferRelativeResize="0"/>
          <p:nvPr/>
        </p:nvPicPr>
        <p:blipFill rotWithShape="1">
          <a:blip r:embed="rId3">
            <a:alphaModFix/>
          </a:blip>
          <a:srcRect l="21390" r="21389"/>
          <a:stretch/>
        </p:blipFill>
        <p:spPr>
          <a:xfrm>
            <a:off x="8178302" y="1662066"/>
            <a:ext cx="3488159" cy="2375654"/>
          </a:xfrm>
          <a:prstGeom prst="rect">
            <a:avLst/>
          </a:prstGeom>
          <a:noFill/>
          <a:ln>
            <a:noFill/>
          </a:ln>
        </p:spPr>
      </p:pic>
      <p:pic>
        <p:nvPicPr>
          <p:cNvPr id="535" name="Google Shape;535;p24"/>
          <p:cNvPicPr preferRelativeResize="0"/>
          <p:nvPr/>
        </p:nvPicPr>
        <p:blipFill rotWithShape="1">
          <a:blip r:embed="rId4">
            <a:alphaModFix/>
          </a:blip>
          <a:srcRect l="9731" r="9730"/>
          <a:stretch/>
        </p:blipFill>
        <p:spPr>
          <a:xfrm>
            <a:off x="8178302" y="1662066"/>
            <a:ext cx="3491176" cy="2438393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24"/>
          <p:cNvSpPr/>
          <p:nvPr/>
        </p:nvSpPr>
        <p:spPr>
          <a:xfrm rot="7599151">
            <a:off x="11109324" y="4018214"/>
            <a:ext cx="14357351" cy="9368172"/>
          </a:xfrm>
          <a:custGeom>
            <a:avLst/>
            <a:gdLst/>
            <a:ahLst/>
            <a:cxnLst/>
            <a:rect l="l" t="t" r="r" b="b"/>
            <a:pathLst>
              <a:path w="14357351" h="9368172" extrusionOk="0">
                <a:moveTo>
                  <a:pt x="0" y="0"/>
                </a:moveTo>
                <a:lnTo>
                  <a:pt x="14357352" y="0"/>
                </a:lnTo>
                <a:lnTo>
                  <a:pt x="14357352" y="9368172"/>
                </a:lnTo>
                <a:lnTo>
                  <a:pt x="0" y="9368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pic>
        <p:nvPicPr>
          <p:cNvPr id="537" name="Google Shape;537;p24"/>
          <p:cNvPicPr preferRelativeResize="0"/>
          <p:nvPr/>
        </p:nvPicPr>
        <p:blipFill rotWithShape="1">
          <a:blip r:embed="rId3">
            <a:alphaModFix/>
          </a:blip>
          <a:srcRect l="22102" r="22101"/>
          <a:stretch/>
        </p:blipFill>
        <p:spPr>
          <a:xfrm>
            <a:off x="12206048" y="1662066"/>
            <a:ext cx="3491176" cy="2438393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24"/>
          <p:cNvPicPr preferRelativeResize="0"/>
          <p:nvPr/>
        </p:nvPicPr>
        <p:blipFill rotWithShape="1">
          <a:blip r:embed="rId6">
            <a:alphaModFix/>
          </a:blip>
          <a:srcRect l="2303" r="2304"/>
          <a:stretch/>
        </p:blipFill>
        <p:spPr>
          <a:xfrm>
            <a:off x="12204430" y="1662066"/>
            <a:ext cx="3491176" cy="2438393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p24"/>
          <p:cNvPicPr preferRelativeResize="0"/>
          <p:nvPr/>
        </p:nvPicPr>
        <p:blipFill rotWithShape="1">
          <a:blip r:embed="rId3">
            <a:alphaModFix/>
          </a:blip>
          <a:srcRect l="22102" r="22101"/>
          <a:stretch/>
        </p:blipFill>
        <p:spPr>
          <a:xfrm>
            <a:off x="8175285" y="5148581"/>
            <a:ext cx="3491176" cy="2438393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p24"/>
          <p:cNvPicPr preferRelativeResize="0"/>
          <p:nvPr/>
        </p:nvPicPr>
        <p:blipFill rotWithShape="1">
          <a:blip r:embed="rId7">
            <a:alphaModFix/>
          </a:blip>
          <a:srcRect l="2303" r="2304"/>
          <a:stretch/>
        </p:blipFill>
        <p:spPr>
          <a:xfrm>
            <a:off x="8175285" y="5148581"/>
            <a:ext cx="3491176" cy="243839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41" name="Google Shape;541;p24"/>
          <p:cNvGrpSpPr/>
          <p:nvPr/>
        </p:nvGrpSpPr>
        <p:grpSpPr>
          <a:xfrm rot="5400000">
            <a:off x="9949563" y="6312069"/>
            <a:ext cx="164562" cy="2568859"/>
            <a:chOff x="0" y="-47625"/>
            <a:chExt cx="43341" cy="676572"/>
          </a:xfrm>
        </p:grpSpPr>
        <p:sp>
          <p:nvSpPr>
            <p:cNvPr id="542" name="Google Shape;542;p24"/>
            <p:cNvSpPr/>
            <p:nvPr/>
          </p:nvSpPr>
          <p:spPr>
            <a:xfrm>
              <a:off x="0" y="0"/>
              <a:ext cx="43341" cy="628947"/>
            </a:xfrm>
            <a:custGeom>
              <a:avLst/>
              <a:gdLst/>
              <a:ahLst/>
              <a:cxnLst/>
              <a:rect l="l" t="t" r="r" b="b"/>
              <a:pathLst>
                <a:path w="43341" h="628947" extrusionOk="0">
                  <a:moveTo>
                    <a:pt x="0" y="0"/>
                  </a:moveTo>
                  <a:lnTo>
                    <a:pt x="43341" y="0"/>
                  </a:lnTo>
                  <a:lnTo>
                    <a:pt x="43341" y="628947"/>
                  </a:lnTo>
                  <a:lnTo>
                    <a:pt x="0" y="628947"/>
                  </a:lnTo>
                  <a:close/>
                </a:path>
              </a:pathLst>
            </a:custGeom>
            <a:solidFill>
              <a:srgbClr val="F35391"/>
            </a:solidFill>
            <a:ln>
              <a:noFill/>
            </a:ln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543" name="Google Shape;543;p24"/>
            <p:cNvSpPr txBox="1"/>
            <p:nvPr/>
          </p:nvSpPr>
          <p:spPr>
            <a:xfrm>
              <a:off x="0" y="-47625"/>
              <a:ext cx="43341" cy="67657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544" name="Google Shape;544;p24"/>
          <p:cNvPicPr preferRelativeResize="0"/>
          <p:nvPr/>
        </p:nvPicPr>
        <p:blipFill rotWithShape="1">
          <a:blip r:embed="rId3">
            <a:alphaModFix/>
          </a:blip>
          <a:srcRect l="22102" r="22101"/>
          <a:stretch/>
        </p:blipFill>
        <p:spPr>
          <a:xfrm>
            <a:off x="12204430" y="5148581"/>
            <a:ext cx="3491176" cy="2438393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24"/>
          <p:cNvPicPr preferRelativeResize="0"/>
          <p:nvPr/>
        </p:nvPicPr>
        <p:blipFill rotWithShape="1">
          <a:blip r:embed="rId8">
            <a:alphaModFix/>
          </a:blip>
          <a:srcRect l="2214" r="2215"/>
          <a:stretch/>
        </p:blipFill>
        <p:spPr>
          <a:xfrm>
            <a:off x="12201413" y="5148581"/>
            <a:ext cx="3491176" cy="2438393"/>
          </a:xfrm>
          <a:prstGeom prst="rect">
            <a:avLst/>
          </a:prstGeom>
          <a:noFill/>
          <a:ln>
            <a:noFill/>
          </a:ln>
        </p:spPr>
      </p:pic>
      <p:sp>
        <p:nvSpPr>
          <p:cNvPr id="546" name="Google Shape;546;p24"/>
          <p:cNvSpPr/>
          <p:nvPr/>
        </p:nvSpPr>
        <p:spPr>
          <a:xfrm rot="-3278844">
            <a:off x="-7178676" y="-3655386"/>
            <a:ext cx="14357351" cy="9368172"/>
          </a:xfrm>
          <a:custGeom>
            <a:avLst/>
            <a:gdLst/>
            <a:ahLst/>
            <a:cxnLst/>
            <a:rect l="l" t="t" r="r" b="b"/>
            <a:pathLst>
              <a:path w="14357351" h="9368172" extrusionOk="0">
                <a:moveTo>
                  <a:pt x="0" y="0"/>
                </a:moveTo>
                <a:lnTo>
                  <a:pt x="14357352" y="0"/>
                </a:lnTo>
                <a:lnTo>
                  <a:pt x="14357352" y="9368172"/>
                </a:lnTo>
                <a:lnTo>
                  <a:pt x="0" y="9368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grpSp>
        <p:nvGrpSpPr>
          <p:cNvPr id="547" name="Google Shape;547;p24"/>
          <p:cNvGrpSpPr/>
          <p:nvPr/>
        </p:nvGrpSpPr>
        <p:grpSpPr>
          <a:xfrm>
            <a:off x="4513997" y="5218236"/>
            <a:ext cx="2161654" cy="2187058"/>
            <a:chOff x="0" y="-149366"/>
            <a:chExt cx="2882205" cy="2916079"/>
          </a:xfrm>
        </p:grpSpPr>
        <p:grpSp>
          <p:nvGrpSpPr>
            <p:cNvPr id="548" name="Google Shape;548;p24"/>
            <p:cNvGrpSpPr/>
            <p:nvPr/>
          </p:nvGrpSpPr>
          <p:grpSpPr>
            <a:xfrm>
              <a:off x="0" y="-149366"/>
              <a:ext cx="2549174" cy="2340062"/>
              <a:chOff x="0" y="-47625"/>
              <a:chExt cx="812800" cy="746125"/>
            </a:xfrm>
          </p:grpSpPr>
          <p:sp>
            <p:nvSpPr>
              <p:cNvPr id="549" name="Google Shape;549;p24"/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550" name="Google Shape;550;p24"/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51" name="Google Shape;551;p24"/>
            <p:cNvGrpSpPr/>
            <p:nvPr/>
          </p:nvGrpSpPr>
          <p:grpSpPr>
            <a:xfrm>
              <a:off x="346307" y="438838"/>
              <a:ext cx="2535898" cy="2327875"/>
              <a:chOff x="0" y="-47625"/>
              <a:chExt cx="812800" cy="746125"/>
            </a:xfrm>
          </p:grpSpPr>
          <p:sp>
            <p:nvSpPr>
              <p:cNvPr id="552" name="Google Shape;552;p24"/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>
                <a:gsLst>
                  <a:gs pos="0">
                    <a:srgbClr val="0097B2"/>
                  </a:gs>
                  <a:gs pos="100000">
                    <a:srgbClr val="7ED957"/>
                  </a:gs>
                </a:gsLst>
                <a:lin ang="0" scaled="0"/>
              </a:gradFill>
              <a:ln>
                <a:noFill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553" name="Google Shape;553;p24"/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54" name="Google Shape;554;p24"/>
          <p:cNvGrpSpPr/>
          <p:nvPr/>
        </p:nvGrpSpPr>
        <p:grpSpPr>
          <a:xfrm>
            <a:off x="16523442" y="806025"/>
            <a:ext cx="847888" cy="856040"/>
            <a:chOff x="0" y="-60012"/>
            <a:chExt cx="1130517" cy="1141387"/>
          </a:xfrm>
        </p:grpSpPr>
        <p:grpSp>
          <p:nvGrpSpPr>
            <p:cNvPr id="555" name="Google Shape;555;p24"/>
            <p:cNvGrpSpPr/>
            <p:nvPr/>
          </p:nvGrpSpPr>
          <p:grpSpPr>
            <a:xfrm>
              <a:off x="132250" y="164998"/>
              <a:ext cx="998267" cy="916377"/>
              <a:chOff x="0" y="-47625"/>
              <a:chExt cx="812800" cy="746125"/>
            </a:xfrm>
          </p:grpSpPr>
          <p:sp>
            <p:nvSpPr>
              <p:cNvPr id="556" name="Google Shape;556;p24"/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557" name="Google Shape;557;p24"/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58" name="Google Shape;558;p24"/>
            <p:cNvGrpSpPr/>
            <p:nvPr/>
          </p:nvGrpSpPr>
          <p:grpSpPr>
            <a:xfrm>
              <a:off x="0" y="-60012"/>
              <a:ext cx="1024208" cy="940191"/>
              <a:chOff x="0" y="-47625"/>
              <a:chExt cx="812800" cy="746125"/>
            </a:xfrm>
          </p:grpSpPr>
          <p:sp>
            <p:nvSpPr>
              <p:cNvPr id="559" name="Google Shape;559;p24"/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>
                <a:gsLst>
                  <a:gs pos="0">
                    <a:srgbClr val="0097B2"/>
                  </a:gs>
                  <a:gs pos="100000">
                    <a:srgbClr val="7ED957"/>
                  </a:gs>
                </a:gsLst>
                <a:lin ang="0" scaled="0"/>
              </a:gradFill>
              <a:ln>
                <a:noFill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560" name="Google Shape;560;p24"/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61" name="Google Shape;561;p24"/>
          <p:cNvSpPr txBox="1"/>
          <p:nvPr/>
        </p:nvSpPr>
        <p:spPr>
          <a:xfrm>
            <a:off x="8178302" y="4266023"/>
            <a:ext cx="3491176" cy="4698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66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Product 01</a:t>
            </a:r>
            <a:endParaRPr dirty="0"/>
          </a:p>
        </p:txBody>
      </p:sp>
      <p:sp>
        <p:nvSpPr>
          <p:cNvPr id="562" name="Google Shape;562;p24"/>
          <p:cNvSpPr txBox="1"/>
          <p:nvPr/>
        </p:nvSpPr>
        <p:spPr>
          <a:xfrm>
            <a:off x="12204430" y="4266023"/>
            <a:ext cx="3491176" cy="47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66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Product 02</a:t>
            </a:r>
            <a:endParaRPr dirty="0"/>
          </a:p>
        </p:txBody>
      </p:sp>
      <p:sp>
        <p:nvSpPr>
          <p:cNvPr id="563" name="Google Shape;563;p24"/>
          <p:cNvSpPr txBox="1"/>
          <p:nvPr/>
        </p:nvSpPr>
        <p:spPr>
          <a:xfrm>
            <a:off x="8175285" y="7752538"/>
            <a:ext cx="3491176" cy="47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66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Product 03</a:t>
            </a:r>
            <a:endParaRPr dirty="0"/>
          </a:p>
        </p:txBody>
      </p:sp>
      <p:sp>
        <p:nvSpPr>
          <p:cNvPr id="564" name="Google Shape;564;p24"/>
          <p:cNvSpPr txBox="1"/>
          <p:nvPr/>
        </p:nvSpPr>
        <p:spPr>
          <a:xfrm>
            <a:off x="12201413" y="7752538"/>
            <a:ext cx="3491176" cy="47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66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Product 04</a:t>
            </a:r>
            <a:endParaRPr dirty="0"/>
          </a:p>
        </p:txBody>
      </p:sp>
      <p:sp>
        <p:nvSpPr>
          <p:cNvPr id="565" name="Google Shape;565;p24"/>
          <p:cNvSpPr txBox="1"/>
          <p:nvPr/>
        </p:nvSpPr>
        <p:spPr>
          <a:xfrm>
            <a:off x="2063009" y="1525918"/>
            <a:ext cx="4901977" cy="2657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800" b="0" i="0" u="none" strike="noStrike" cap="none" dirty="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Product Gallery</a:t>
            </a:r>
            <a:endParaRPr dirty="0"/>
          </a:p>
        </p:txBody>
      </p:sp>
      <p:grpSp>
        <p:nvGrpSpPr>
          <p:cNvPr id="566" name="Google Shape;566;p24"/>
          <p:cNvGrpSpPr/>
          <p:nvPr/>
        </p:nvGrpSpPr>
        <p:grpSpPr>
          <a:xfrm rot="5400000">
            <a:off x="9949563" y="2816682"/>
            <a:ext cx="164562" cy="2568859"/>
            <a:chOff x="0" y="-47625"/>
            <a:chExt cx="43341" cy="676572"/>
          </a:xfrm>
        </p:grpSpPr>
        <p:sp>
          <p:nvSpPr>
            <p:cNvPr id="567" name="Google Shape;567;p24"/>
            <p:cNvSpPr/>
            <p:nvPr/>
          </p:nvSpPr>
          <p:spPr>
            <a:xfrm>
              <a:off x="0" y="0"/>
              <a:ext cx="43341" cy="628947"/>
            </a:xfrm>
            <a:custGeom>
              <a:avLst/>
              <a:gdLst/>
              <a:ahLst/>
              <a:cxnLst/>
              <a:rect l="l" t="t" r="r" b="b"/>
              <a:pathLst>
                <a:path w="43341" h="628947" extrusionOk="0">
                  <a:moveTo>
                    <a:pt x="0" y="0"/>
                  </a:moveTo>
                  <a:lnTo>
                    <a:pt x="43341" y="0"/>
                  </a:lnTo>
                  <a:lnTo>
                    <a:pt x="43341" y="628947"/>
                  </a:lnTo>
                  <a:lnTo>
                    <a:pt x="0" y="628947"/>
                  </a:lnTo>
                  <a:close/>
                </a:path>
              </a:pathLst>
            </a:custGeom>
            <a:solidFill>
              <a:srgbClr val="F35391"/>
            </a:solidFill>
            <a:ln>
              <a:noFill/>
            </a:ln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568" name="Google Shape;568;p24"/>
            <p:cNvSpPr txBox="1"/>
            <p:nvPr/>
          </p:nvSpPr>
          <p:spPr>
            <a:xfrm>
              <a:off x="0" y="-47625"/>
              <a:ext cx="43341" cy="67657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69" name="Google Shape;569;p24"/>
          <p:cNvGrpSpPr/>
          <p:nvPr/>
        </p:nvGrpSpPr>
        <p:grpSpPr>
          <a:xfrm rot="5400000">
            <a:off x="13959768" y="6312069"/>
            <a:ext cx="164562" cy="2568859"/>
            <a:chOff x="0" y="-47625"/>
            <a:chExt cx="43341" cy="676572"/>
          </a:xfrm>
        </p:grpSpPr>
        <p:sp>
          <p:nvSpPr>
            <p:cNvPr id="570" name="Google Shape;570;p24"/>
            <p:cNvSpPr/>
            <p:nvPr/>
          </p:nvSpPr>
          <p:spPr>
            <a:xfrm>
              <a:off x="0" y="0"/>
              <a:ext cx="43341" cy="628947"/>
            </a:xfrm>
            <a:custGeom>
              <a:avLst/>
              <a:gdLst/>
              <a:ahLst/>
              <a:cxnLst/>
              <a:rect l="l" t="t" r="r" b="b"/>
              <a:pathLst>
                <a:path w="43341" h="628947" extrusionOk="0">
                  <a:moveTo>
                    <a:pt x="0" y="0"/>
                  </a:moveTo>
                  <a:lnTo>
                    <a:pt x="43341" y="0"/>
                  </a:lnTo>
                  <a:lnTo>
                    <a:pt x="43341" y="628947"/>
                  </a:lnTo>
                  <a:lnTo>
                    <a:pt x="0" y="628947"/>
                  </a:lnTo>
                  <a:close/>
                </a:path>
              </a:pathLst>
            </a:custGeom>
            <a:solidFill>
              <a:srgbClr val="F35391"/>
            </a:solidFill>
            <a:ln>
              <a:noFill/>
            </a:ln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571" name="Google Shape;571;p24"/>
            <p:cNvSpPr txBox="1"/>
            <p:nvPr/>
          </p:nvSpPr>
          <p:spPr>
            <a:xfrm>
              <a:off x="0" y="-47625"/>
              <a:ext cx="43341" cy="67657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72" name="Google Shape;572;p24"/>
          <p:cNvGrpSpPr/>
          <p:nvPr/>
        </p:nvGrpSpPr>
        <p:grpSpPr>
          <a:xfrm rot="5400000">
            <a:off x="13959768" y="2816682"/>
            <a:ext cx="164562" cy="2568859"/>
            <a:chOff x="0" y="-47625"/>
            <a:chExt cx="43341" cy="676572"/>
          </a:xfrm>
        </p:grpSpPr>
        <p:sp>
          <p:nvSpPr>
            <p:cNvPr id="573" name="Google Shape;573;p24"/>
            <p:cNvSpPr/>
            <p:nvPr/>
          </p:nvSpPr>
          <p:spPr>
            <a:xfrm>
              <a:off x="0" y="0"/>
              <a:ext cx="43341" cy="628947"/>
            </a:xfrm>
            <a:custGeom>
              <a:avLst/>
              <a:gdLst/>
              <a:ahLst/>
              <a:cxnLst/>
              <a:rect l="l" t="t" r="r" b="b"/>
              <a:pathLst>
                <a:path w="43341" h="628947" extrusionOk="0">
                  <a:moveTo>
                    <a:pt x="0" y="0"/>
                  </a:moveTo>
                  <a:lnTo>
                    <a:pt x="43341" y="0"/>
                  </a:lnTo>
                  <a:lnTo>
                    <a:pt x="43341" y="628947"/>
                  </a:lnTo>
                  <a:lnTo>
                    <a:pt x="0" y="628947"/>
                  </a:lnTo>
                  <a:close/>
                </a:path>
              </a:pathLst>
            </a:custGeom>
            <a:solidFill>
              <a:srgbClr val="F35391"/>
            </a:solidFill>
            <a:ln>
              <a:noFill/>
            </a:ln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574" name="Google Shape;574;p24"/>
            <p:cNvSpPr txBox="1"/>
            <p:nvPr/>
          </p:nvSpPr>
          <p:spPr>
            <a:xfrm>
              <a:off x="0" y="-47625"/>
              <a:ext cx="43341" cy="67657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75" name="Google Shape;575;p24"/>
          <p:cNvGrpSpPr/>
          <p:nvPr/>
        </p:nvGrpSpPr>
        <p:grpSpPr>
          <a:xfrm>
            <a:off x="3084891" y="8251775"/>
            <a:ext cx="847888" cy="856040"/>
            <a:chOff x="0" y="-60012"/>
            <a:chExt cx="1130517" cy="1141387"/>
          </a:xfrm>
        </p:grpSpPr>
        <p:grpSp>
          <p:nvGrpSpPr>
            <p:cNvPr id="576" name="Google Shape;576;p24"/>
            <p:cNvGrpSpPr/>
            <p:nvPr/>
          </p:nvGrpSpPr>
          <p:grpSpPr>
            <a:xfrm>
              <a:off x="132250" y="164998"/>
              <a:ext cx="998267" cy="916377"/>
              <a:chOff x="0" y="-47625"/>
              <a:chExt cx="812800" cy="746125"/>
            </a:xfrm>
          </p:grpSpPr>
          <p:sp>
            <p:nvSpPr>
              <p:cNvPr id="577" name="Google Shape;577;p24"/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578" name="Google Shape;578;p24"/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79" name="Google Shape;579;p24"/>
            <p:cNvGrpSpPr/>
            <p:nvPr/>
          </p:nvGrpSpPr>
          <p:grpSpPr>
            <a:xfrm>
              <a:off x="0" y="-60012"/>
              <a:ext cx="1024208" cy="940191"/>
              <a:chOff x="0" y="-47625"/>
              <a:chExt cx="812800" cy="746125"/>
            </a:xfrm>
          </p:grpSpPr>
          <p:sp>
            <p:nvSpPr>
              <p:cNvPr id="580" name="Google Shape;580;p24"/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>
                <a:gsLst>
                  <a:gs pos="0">
                    <a:srgbClr val="0097B2"/>
                  </a:gs>
                  <a:gs pos="100000">
                    <a:srgbClr val="7ED957"/>
                  </a:gs>
                </a:gsLst>
                <a:lin ang="0" scaled="0"/>
              </a:gradFill>
              <a:ln>
                <a:noFill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581" name="Google Shape;581;p24"/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29B2"/>
        </a:solidFill>
        <a:effectLst/>
      </p:bgPr>
    </p:bg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6" name="Google Shape;586;p25"/>
          <p:cNvGrpSpPr/>
          <p:nvPr/>
        </p:nvGrpSpPr>
        <p:grpSpPr>
          <a:xfrm>
            <a:off x="3890699" y="3353613"/>
            <a:ext cx="3086100" cy="5123172"/>
            <a:chOff x="0" y="-241102"/>
            <a:chExt cx="4114800" cy="6830897"/>
          </a:xfrm>
        </p:grpSpPr>
        <p:sp>
          <p:nvSpPr>
            <p:cNvPr id="587" name="Google Shape;587;p25"/>
            <p:cNvSpPr txBox="1"/>
            <p:nvPr/>
          </p:nvSpPr>
          <p:spPr>
            <a:xfrm>
              <a:off x="432048" y="3069443"/>
              <a:ext cx="3250704" cy="47378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59" b="0" i="0" u="none" strike="noStrike" cap="none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MONTHLY</a:t>
              </a:r>
              <a:endParaRPr dirty="0"/>
            </a:p>
          </p:txBody>
        </p:sp>
        <p:sp>
          <p:nvSpPr>
            <p:cNvPr id="588" name="Google Shape;588;p25"/>
            <p:cNvSpPr txBox="1"/>
            <p:nvPr/>
          </p:nvSpPr>
          <p:spPr>
            <a:xfrm>
              <a:off x="432048" y="1183791"/>
              <a:ext cx="3250704" cy="153912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5001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636" b="0" i="0" u="none" strike="noStrike" cap="none" dirty="0">
                  <a:solidFill>
                    <a:srgbClr val="FFFFFF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20$</a:t>
              </a:r>
              <a:endParaRPr dirty="0"/>
            </a:p>
          </p:txBody>
        </p:sp>
        <p:sp>
          <p:nvSpPr>
            <p:cNvPr id="589" name="Google Shape;589;p25"/>
            <p:cNvSpPr txBox="1"/>
            <p:nvPr/>
          </p:nvSpPr>
          <p:spPr>
            <a:xfrm>
              <a:off x="432048" y="3865115"/>
              <a:ext cx="3250704" cy="3763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769" b="0" i="0" u="none" strike="noStrike" cap="none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Add a feature</a:t>
              </a:r>
              <a:endParaRPr dirty="0"/>
            </a:p>
          </p:txBody>
        </p:sp>
        <p:sp>
          <p:nvSpPr>
            <p:cNvPr id="590" name="Google Shape;590;p25"/>
            <p:cNvSpPr txBox="1"/>
            <p:nvPr/>
          </p:nvSpPr>
          <p:spPr>
            <a:xfrm>
              <a:off x="432048" y="4371836"/>
              <a:ext cx="3250704" cy="3763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769" b="0" i="0" u="none" strike="noStrike" cap="none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Add a feature</a:t>
              </a:r>
              <a:endParaRPr dirty="0"/>
            </a:p>
          </p:txBody>
        </p:sp>
        <p:cxnSp>
          <p:nvCxnSpPr>
            <p:cNvPr id="591" name="Google Shape;591;p25"/>
            <p:cNvCxnSpPr/>
            <p:nvPr/>
          </p:nvCxnSpPr>
          <p:spPr>
            <a:xfrm>
              <a:off x="544555" y="2846759"/>
              <a:ext cx="3025689" cy="0"/>
            </a:xfrm>
            <a:prstGeom prst="straightConnector1">
              <a:avLst/>
            </a:prstGeom>
            <a:noFill/>
            <a:ln w="374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92" name="Google Shape;592;p25"/>
            <p:cNvCxnSpPr/>
            <p:nvPr/>
          </p:nvCxnSpPr>
          <p:spPr>
            <a:xfrm>
              <a:off x="544555" y="3725111"/>
              <a:ext cx="3025689" cy="0"/>
            </a:xfrm>
            <a:prstGeom prst="straightConnector1">
              <a:avLst/>
            </a:prstGeom>
            <a:noFill/>
            <a:ln w="374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593" name="Google Shape;593;p25"/>
            <p:cNvGrpSpPr/>
            <p:nvPr/>
          </p:nvGrpSpPr>
          <p:grpSpPr>
            <a:xfrm>
              <a:off x="0" y="-241102"/>
              <a:ext cx="4114800" cy="6830897"/>
              <a:chOff x="0" y="-47625"/>
              <a:chExt cx="812800" cy="1349313"/>
            </a:xfrm>
          </p:grpSpPr>
          <p:sp>
            <p:nvSpPr>
              <p:cNvPr id="594" name="Google Shape;594;p25"/>
              <p:cNvSpPr/>
              <p:nvPr/>
            </p:nvSpPr>
            <p:spPr>
              <a:xfrm>
                <a:off x="0" y="0"/>
                <a:ext cx="812800" cy="1301688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1301688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1301688"/>
                    </a:lnTo>
                    <a:lnTo>
                      <a:pt x="0" y="1301688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47625" cap="sq" cmpd="sng">
                <a:solidFill>
                  <a:srgbClr val="69F3C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595" name="Google Shape;595;p25"/>
              <p:cNvSpPr txBox="1"/>
              <p:nvPr/>
            </p:nvSpPr>
            <p:spPr>
              <a:xfrm>
                <a:off x="0" y="-47625"/>
                <a:ext cx="812800" cy="134931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875" tIns="68875" rIns="68875" bIns="688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96" name="Google Shape;596;p25"/>
          <p:cNvGrpSpPr/>
          <p:nvPr/>
        </p:nvGrpSpPr>
        <p:grpSpPr>
          <a:xfrm>
            <a:off x="11311201" y="3353613"/>
            <a:ext cx="3086100" cy="5123172"/>
            <a:chOff x="0" y="-241102"/>
            <a:chExt cx="4114800" cy="6830897"/>
          </a:xfrm>
        </p:grpSpPr>
        <p:sp>
          <p:nvSpPr>
            <p:cNvPr id="597" name="Google Shape;597;p25"/>
            <p:cNvSpPr txBox="1"/>
            <p:nvPr/>
          </p:nvSpPr>
          <p:spPr>
            <a:xfrm>
              <a:off x="432048" y="2842584"/>
              <a:ext cx="3250704" cy="47378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59" b="0" i="0" u="none" strike="noStrike" cap="none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YEARLY</a:t>
              </a:r>
              <a:endParaRPr dirty="0"/>
            </a:p>
          </p:txBody>
        </p:sp>
        <p:sp>
          <p:nvSpPr>
            <p:cNvPr id="598" name="Google Shape;598;p25"/>
            <p:cNvSpPr txBox="1"/>
            <p:nvPr/>
          </p:nvSpPr>
          <p:spPr>
            <a:xfrm>
              <a:off x="432048" y="956932"/>
              <a:ext cx="3250704" cy="153912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5001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636" b="0" i="0" u="none" strike="noStrike" cap="none" dirty="0">
                  <a:solidFill>
                    <a:srgbClr val="FFFFFF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300$</a:t>
              </a:r>
              <a:endParaRPr dirty="0"/>
            </a:p>
          </p:txBody>
        </p:sp>
        <p:sp>
          <p:nvSpPr>
            <p:cNvPr id="599" name="Google Shape;599;p25"/>
            <p:cNvSpPr txBox="1"/>
            <p:nvPr/>
          </p:nvSpPr>
          <p:spPr>
            <a:xfrm>
              <a:off x="432048" y="3638256"/>
              <a:ext cx="3250704" cy="3806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769" b="0" i="0" u="none" strike="noStrike" cap="none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Add a feature</a:t>
              </a:r>
              <a:endParaRPr dirty="0"/>
            </a:p>
          </p:txBody>
        </p:sp>
        <p:sp>
          <p:nvSpPr>
            <p:cNvPr id="600" name="Google Shape;600;p25"/>
            <p:cNvSpPr txBox="1"/>
            <p:nvPr/>
          </p:nvSpPr>
          <p:spPr>
            <a:xfrm>
              <a:off x="432048" y="4144977"/>
              <a:ext cx="3250704" cy="3806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769" b="0" i="0" u="none" strike="noStrike" cap="none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Add a feature</a:t>
              </a:r>
              <a:endParaRPr dirty="0"/>
            </a:p>
          </p:txBody>
        </p:sp>
        <p:sp>
          <p:nvSpPr>
            <p:cNvPr id="601" name="Google Shape;601;p25"/>
            <p:cNvSpPr txBox="1"/>
            <p:nvPr/>
          </p:nvSpPr>
          <p:spPr>
            <a:xfrm>
              <a:off x="432048" y="5167557"/>
              <a:ext cx="3250704" cy="3806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769" b="0" i="0" u="none" strike="noStrike" cap="none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Add a feature</a:t>
              </a:r>
              <a:endParaRPr dirty="0"/>
            </a:p>
          </p:txBody>
        </p:sp>
        <p:sp>
          <p:nvSpPr>
            <p:cNvPr id="602" name="Google Shape;602;p25"/>
            <p:cNvSpPr txBox="1"/>
            <p:nvPr/>
          </p:nvSpPr>
          <p:spPr>
            <a:xfrm>
              <a:off x="432048" y="4656267"/>
              <a:ext cx="3250704" cy="3806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769" b="0" i="0" u="none" strike="noStrike" cap="none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Add a feature</a:t>
              </a:r>
              <a:endParaRPr dirty="0"/>
            </a:p>
          </p:txBody>
        </p:sp>
        <p:cxnSp>
          <p:nvCxnSpPr>
            <p:cNvPr id="603" name="Google Shape;603;p25"/>
            <p:cNvCxnSpPr/>
            <p:nvPr/>
          </p:nvCxnSpPr>
          <p:spPr>
            <a:xfrm>
              <a:off x="544555" y="2619900"/>
              <a:ext cx="3025689" cy="0"/>
            </a:xfrm>
            <a:prstGeom prst="straightConnector1">
              <a:avLst/>
            </a:prstGeom>
            <a:noFill/>
            <a:ln w="374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04" name="Google Shape;604;p25"/>
            <p:cNvCxnSpPr/>
            <p:nvPr/>
          </p:nvCxnSpPr>
          <p:spPr>
            <a:xfrm>
              <a:off x="544555" y="3498252"/>
              <a:ext cx="3025689" cy="0"/>
            </a:xfrm>
            <a:prstGeom prst="straightConnector1">
              <a:avLst/>
            </a:prstGeom>
            <a:noFill/>
            <a:ln w="374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605" name="Google Shape;605;p25"/>
            <p:cNvGrpSpPr/>
            <p:nvPr/>
          </p:nvGrpSpPr>
          <p:grpSpPr>
            <a:xfrm>
              <a:off x="0" y="-241102"/>
              <a:ext cx="4114800" cy="6830897"/>
              <a:chOff x="0" y="-47625"/>
              <a:chExt cx="812800" cy="1349313"/>
            </a:xfrm>
          </p:grpSpPr>
          <p:sp>
            <p:nvSpPr>
              <p:cNvPr id="606" name="Google Shape;606;p25"/>
              <p:cNvSpPr/>
              <p:nvPr/>
            </p:nvSpPr>
            <p:spPr>
              <a:xfrm>
                <a:off x="0" y="0"/>
                <a:ext cx="812800" cy="1301688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1301688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1301688"/>
                    </a:lnTo>
                    <a:lnTo>
                      <a:pt x="0" y="1301688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47625" cap="sq" cmpd="sng">
                <a:solidFill>
                  <a:srgbClr val="69F3C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607" name="Google Shape;607;p25"/>
              <p:cNvSpPr txBox="1"/>
              <p:nvPr/>
            </p:nvSpPr>
            <p:spPr>
              <a:xfrm>
                <a:off x="0" y="-47625"/>
                <a:ext cx="812800" cy="134931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875" tIns="68875" rIns="68875" bIns="688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608" name="Google Shape;608;p25"/>
          <p:cNvGrpSpPr/>
          <p:nvPr/>
        </p:nvGrpSpPr>
        <p:grpSpPr>
          <a:xfrm>
            <a:off x="7335828" y="2748315"/>
            <a:ext cx="3616343" cy="6333768"/>
            <a:chOff x="0" y="-241102"/>
            <a:chExt cx="4821791" cy="8445024"/>
          </a:xfrm>
        </p:grpSpPr>
        <p:sp>
          <p:nvSpPr>
            <p:cNvPr id="609" name="Google Shape;609;p25"/>
            <p:cNvSpPr txBox="1"/>
            <p:nvPr/>
          </p:nvSpPr>
          <p:spPr>
            <a:xfrm>
              <a:off x="206847" y="3105764"/>
              <a:ext cx="4408098" cy="64247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0" i="0" u="none" strike="noStrike" cap="none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MONTHLY</a:t>
              </a:r>
              <a:endParaRPr dirty="0"/>
            </a:p>
          </p:txBody>
        </p:sp>
        <p:sp>
          <p:nvSpPr>
            <p:cNvPr id="610" name="Google Shape;610;p25"/>
            <p:cNvSpPr txBox="1"/>
            <p:nvPr/>
          </p:nvSpPr>
          <p:spPr>
            <a:xfrm>
              <a:off x="206847" y="549889"/>
              <a:ext cx="4408098" cy="20859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000" b="0" i="0" u="none" strike="noStrike" cap="none" dirty="0">
                  <a:solidFill>
                    <a:srgbClr val="FFFFFF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30$</a:t>
              </a:r>
              <a:endParaRPr dirty="0"/>
            </a:p>
          </p:txBody>
        </p:sp>
        <p:sp>
          <p:nvSpPr>
            <p:cNvPr id="611" name="Google Shape;611;p25"/>
            <p:cNvSpPr txBox="1"/>
            <p:nvPr/>
          </p:nvSpPr>
          <p:spPr>
            <a:xfrm>
              <a:off x="206847" y="4175854"/>
              <a:ext cx="4408098" cy="52505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0" i="0" u="none" strike="noStrike" cap="none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Add a feature</a:t>
              </a:r>
              <a:endParaRPr dirty="0"/>
            </a:p>
          </p:txBody>
        </p:sp>
        <p:sp>
          <p:nvSpPr>
            <p:cNvPr id="612" name="Google Shape;612;p25"/>
            <p:cNvSpPr txBox="1"/>
            <p:nvPr/>
          </p:nvSpPr>
          <p:spPr>
            <a:xfrm>
              <a:off x="206847" y="4862990"/>
              <a:ext cx="4408098" cy="52505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0" i="0" u="none" strike="noStrike" cap="none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Add a feature</a:t>
              </a:r>
              <a:endParaRPr dirty="0"/>
            </a:p>
          </p:txBody>
        </p:sp>
        <p:sp>
          <p:nvSpPr>
            <p:cNvPr id="613" name="Google Shape;613;p25"/>
            <p:cNvSpPr txBox="1"/>
            <p:nvPr/>
          </p:nvSpPr>
          <p:spPr>
            <a:xfrm>
              <a:off x="206847" y="5556322"/>
              <a:ext cx="4408098" cy="5191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0" i="0" u="none" strike="noStrike" cap="none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Add a feature</a:t>
              </a:r>
              <a:endParaRPr dirty="0"/>
            </a:p>
          </p:txBody>
        </p:sp>
        <p:cxnSp>
          <p:nvCxnSpPr>
            <p:cNvPr id="614" name="Google Shape;614;p25"/>
            <p:cNvCxnSpPr/>
            <p:nvPr/>
          </p:nvCxnSpPr>
          <p:spPr>
            <a:xfrm>
              <a:off x="359412" y="2803795"/>
              <a:ext cx="4102968" cy="0"/>
            </a:xfrm>
            <a:prstGeom prst="straightConnector1">
              <a:avLst/>
            </a:prstGeom>
            <a:noFill/>
            <a:ln w="508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15" name="Google Shape;615;p25"/>
            <p:cNvCxnSpPr/>
            <p:nvPr/>
          </p:nvCxnSpPr>
          <p:spPr>
            <a:xfrm>
              <a:off x="359412" y="3994879"/>
              <a:ext cx="4102968" cy="0"/>
            </a:xfrm>
            <a:prstGeom prst="straightConnector1">
              <a:avLst/>
            </a:prstGeom>
            <a:noFill/>
            <a:ln w="508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616" name="Google Shape;616;p25"/>
            <p:cNvGrpSpPr/>
            <p:nvPr/>
          </p:nvGrpSpPr>
          <p:grpSpPr>
            <a:xfrm>
              <a:off x="0" y="-241102"/>
              <a:ext cx="4821791" cy="8445024"/>
              <a:chOff x="0" y="-47625"/>
              <a:chExt cx="952453" cy="1668153"/>
            </a:xfrm>
          </p:grpSpPr>
          <p:sp>
            <p:nvSpPr>
              <p:cNvPr id="617" name="Google Shape;617;p25"/>
              <p:cNvSpPr/>
              <p:nvPr/>
            </p:nvSpPr>
            <p:spPr>
              <a:xfrm>
                <a:off x="0" y="0"/>
                <a:ext cx="952453" cy="1620528"/>
              </a:xfrm>
              <a:custGeom>
                <a:avLst/>
                <a:gdLst/>
                <a:ahLst/>
                <a:cxnLst/>
                <a:rect l="l" t="t" r="r" b="b"/>
                <a:pathLst>
                  <a:path w="952453" h="1620528" extrusionOk="0">
                    <a:moveTo>
                      <a:pt x="0" y="0"/>
                    </a:moveTo>
                    <a:lnTo>
                      <a:pt x="952453" y="0"/>
                    </a:lnTo>
                    <a:lnTo>
                      <a:pt x="952453" y="1620528"/>
                    </a:lnTo>
                    <a:lnTo>
                      <a:pt x="0" y="1620528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 cmpd="sng">
                <a:solidFill>
                  <a:srgbClr val="69F3C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618" name="Google Shape;618;p25"/>
              <p:cNvSpPr txBox="1"/>
              <p:nvPr/>
            </p:nvSpPr>
            <p:spPr>
              <a:xfrm>
                <a:off x="0" y="-47625"/>
                <a:ext cx="952453" cy="166815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619" name="Google Shape;619;p25"/>
          <p:cNvSpPr txBox="1"/>
          <p:nvPr/>
        </p:nvSpPr>
        <p:spPr>
          <a:xfrm>
            <a:off x="1028700" y="1038225"/>
            <a:ext cx="16230600" cy="1323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800" b="1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Add a Pricing Page</a:t>
            </a:r>
            <a:endParaRPr dirty="0"/>
          </a:p>
        </p:txBody>
      </p:sp>
      <p:sp>
        <p:nvSpPr>
          <p:cNvPr id="620" name="Google Shape;620;p25"/>
          <p:cNvSpPr/>
          <p:nvPr/>
        </p:nvSpPr>
        <p:spPr>
          <a:xfrm rot="-3278844">
            <a:off x="-6886846" y="-3415669"/>
            <a:ext cx="14357351" cy="9368172"/>
          </a:xfrm>
          <a:custGeom>
            <a:avLst/>
            <a:gdLst/>
            <a:ahLst/>
            <a:cxnLst/>
            <a:rect l="l" t="t" r="r" b="b"/>
            <a:pathLst>
              <a:path w="14357351" h="9368172" extrusionOk="0">
                <a:moveTo>
                  <a:pt x="0" y="0"/>
                </a:moveTo>
                <a:lnTo>
                  <a:pt x="14357352" y="0"/>
                </a:lnTo>
                <a:lnTo>
                  <a:pt x="14357352" y="9368172"/>
                </a:lnTo>
                <a:lnTo>
                  <a:pt x="0" y="9368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621" name="Google Shape;621;p25"/>
          <p:cNvSpPr/>
          <p:nvPr/>
        </p:nvSpPr>
        <p:spPr>
          <a:xfrm rot="7599151">
            <a:off x="11345333" y="4018214"/>
            <a:ext cx="14357351" cy="9368172"/>
          </a:xfrm>
          <a:custGeom>
            <a:avLst/>
            <a:gdLst/>
            <a:ahLst/>
            <a:cxnLst/>
            <a:rect l="l" t="t" r="r" b="b"/>
            <a:pathLst>
              <a:path w="14357351" h="9368172" extrusionOk="0">
                <a:moveTo>
                  <a:pt x="0" y="0"/>
                </a:moveTo>
                <a:lnTo>
                  <a:pt x="14357352" y="0"/>
                </a:lnTo>
                <a:lnTo>
                  <a:pt x="14357352" y="9368172"/>
                </a:lnTo>
                <a:lnTo>
                  <a:pt x="0" y="9368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grpSp>
        <p:nvGrpSpPr>
          <p:cNvPr id="622" name="Google Shape;622;p25"/>
          <p:cNvGrpSpPr/>
          <p:nvPr/>
        </p:nvGrpSpPr>
        <p:grpSpPr>
          <a:xfrm>
            <a:off x="15384275" y="372636"/>
            <a:ext cx="1875026" cy="1989564"/>
            <a:chOff x="0" y="-122432"/>
            <a:chExt cx="2500034" cy="2652752"/>
          </a:xfrm>
        </p:grpSpPr>
        <p:grpSp>
          <p:nvGrpSpPr>
            <p:cNvPr id="623" name="Google Shape;623;p25"/>
            <p:cNvGrpSpPr/>
            <p:nvPr/>
          </p:nvGrpSpPr>
          <p:grpSpPr>
            <a:xfrm>
              <a:off x="487115" y="682524"/>
              <a:ext cx="2012919" cy="1847796"/>
              <a:chOff x="0" y="-47625"/>
              <a:chExt cx="812800" cy="746125"/>
            </a:xfrm>
          </p:grpSpPr>
          <p:sp>
            <p:nvSpPr>
              <p:cNvPr id="624" name="Google Shape;624;p25"/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625" name="Google Shape;625;p25"/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26" name="Google Shape;626;p25"/>
            <p:cNvGrpSpPr/>
            <p:nvPr/>
          </p:nvGrpSpPr>
          <p:grpSpPr>
            <a:xfrm>
              <a:off x="0" y="-122432"/>
              <a:ext cx="2089507" cy="1918102"/>
              <a:chOff x="0" y="-47625"/>
              <a:chExt cx="812800" cy="746125"/>
            </a:xfrm>
          </p:grpSpPr>
          <p:sp>
            <p:nvSpPr>
              <p:cNvPr id="627" name="Google Shape;627;p25"/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>
                <a:gsLst>
                  <a:gs pos="0">
                    <a:srgbClr val="0097B2"/>
                  </a:gs>
                  <a:gs pos="100000">
                    <a:srgbClr val="7ED957"/>
                  </a:gs>
                </a:gsLst>
                <a:lin ang="0" scaled="0"/>
              </a:gradFill>
              <a:ln>
                <a:noFill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628" name="Google Shape;628;p25"/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629" name="Google Shape;629;p25"/>
          <p:cNvGrpSpPr/>
          <p:nvPr/>
        </p:nvGrpSpPr>
        <p:grpSpPr>
          <a:xfrm>
            <a:off x="1942154" y="7846259"/>
            <a:ext cx="847888" cy="856040"/>
            <a:chOff x="0" y="-60012"/>
            <a:chExt cx="1130517" cy="1141387"/>
          </a:xfrm>
        </p:grpSpPr>
        <p:grpSp>
          <p:nvGrpSpPr>
            <p:cNvPr id="630" name="Google Shape;630;p25"/>
            <p:cNvGrpSpPr/>
            <p:nvPr/>
          </p:nvGrpSpPr>
          <p:grpSpPr>
            <a:xfrm>
              <a:off x="132250" y="164998"/>
              <a:ext cx="998267" cy="916377"/>
              <a:chOff x="0" y="-47625"/>
              <a:chExt cx="812800" cy="746125"/>
            </a:xfrm>
          </p:grpSpPr>
          <p:sp>
            <p:nvSpPr>
              <p:cNvPr id="631" name="Google Shape;631;p25"/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632" name="Google Shape;632;p25"/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33" name="Google Shape;633;p25"/>
            <p:cNvGrpSpPr/>
            <p:nvPr/>
          </p:nvGrpSpPr>
          <p:grpSpPr>
            <a:xfrm>
              <a:off x="0" y="-60012"/>
              <a:ext cx="1024208" cy="940191"/>
              <a:chOff x="0" y="-47625"/>
              <a:chExt cx="812800" cy="746125"/>
            </a:xfrm>
          </p:grpSpPr>
          <p:sp>
            <p:nvSpPr>
              <p:cNvPr id="634" name="Google Shape;634;p25"/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>
                <a:gsLst>
                  <a:gs pos="0">
                    <a:srgbClr val="0097B2"/>
                  </a:gs>
                  <a:gs pos="100000">
                    <a:srgbClr val="7ED957"/>
                  </a:gs>
                </a:gsLst>
                <a:lin ang="0" scaled="0"/>
              </a:gradFill>
              <a:ln>
                <a:noFill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635" name="Google Shape;635;p25"/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29B2"/>
        </a:solidFill>
        <a:effectLst/>
      </p:bgPr>
    </p:bg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0" name="Google Shape;640;p26"/>
          <p:cNvGrpSpPr/>
          <p:nvPr/>
        </p:nvGrpSpPr>
        <p:grpSpPr>
          <a:xfrm>
            <a:off x="7157034" y="-683750"/>
            <a:ext cx="7993047" cy="7993047"/>
            <a:chOff x="0" y="0"/>
            <a:chExt cx="10657396" cy="10657396"/>
          </a:xfrm>
        </p:grpSpPr>
        <p:grpSp>
          <p:nvGrpSpPr>
            <p:cNvPr id="641" name="Google Shape;641;p26"/>
            <p:cNvGrpSpPr/>
            <p:nvPr/>
          </p:nvGrpSpPr>
          <p:grpSpPr>
            <a:xfrm>
              <a:off x="0" y="0"/>
              <a:ext cx="10657396" cy="10657396"/>
              <a:chOff x="0" y="0"/>
              <a:chExt cx="812800" cy="812800"/>
            </a:xfrm>
          </p:grpSpPr>
          <p:sp>
            <p:nvSpPr>
              <p:cNvPr id="642" name="Google Shape;642;p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 cmpd="sng">
                <a:solidFill>
                  <a:srgbClr val="FFFFFF">
                    <a:alpha val="19607"/>
                  </a:srgbClr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43" name="Google Shape;643;p26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44" name="Google Shape;644;p26"/>
            <p:cNvGrpSpPr/>
            <p:nvPr/>
          </p:nvGrpSpPr>
          <p:grpSpPr>
            <a:xfrm>
              <a:off x="1034397" y="1034397"/>
              <a:ext cx="8588602" cy="8588602"/>
              <a:chOff x="0" y="0"/>
              <a:chExt cx="812800" cy="812800"/>
            </a:xfrm>
          </p:grpSpPr>
          <p:sp>
            <p:nvSpPr>
              <p:cNvPr id="645" name="Google Shape;645;p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 cmpd="sng">
                <a:solidFill>
                  <a:srgbClr val="FFFFFF">
                    <a:alpha val="19607"/>
                  </a:srgbClr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46" name="Google Shape;646;p26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47" name="Google Shape;647;p26"/>
            <p:cNvGrpSpPr/>
            <p:nvPr/>
          </p:nvGrpSpPr>
          <p:grpSpPr>
            <a:xfrm>
              <a:off x="1786907" y="1786907"/>
              <a:ext cx="7083581" cy="7083581"/>
              <a:chOff x="0" y="0"/>
              <a:chExt cx="812800" cy="812800"/>
            </a:xfrm>
          </p:grpSpPr>
          <p:sp>
            <p:nvSpPr>
              <p:cNvPr id="648" name="Google Shape;648;p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 cmpd="sng">
                <a:solidFill>
                  <a:srgbClr val="FFFFFF">
                    <a:alpha val="19607"/>
                  </a:srgbClr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49" name="Google Shape;649;p26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50" name="Google Shape;650;p26"/>
            <p:cNvGrpSpPr/>
            <p:nvPr/>
          </p:nvGrpSpPr>
          <p:grpSpPr>
            <a:xfrm>
              <a:off x="2409352" y="2409352"/>
              <a:ext cx="5838691" cy="5838691"/>
              <a:chOff x="0" y="0"/>
              <a:chExt cx="812800" cy="812800"/>
            </a:xfrm>
          </p:grpSpPr>
          <p:sp>
            <p:nvSpPr>
              <p:cNvPr id="651" name="Google Shape;651;p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 cmpd="sng">
                <a:solidFill>
                  <a:srgbClr val="FFFFFF">
                    <a:alpha val="19607"/>
                  </a:srgbClr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52" name="Google Shape;652;p26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53" name="Google Shape;653;p26"/>
            <p:cNvGrpSpPr/>
            <p:nvPr/>
          </p:nvGrpSpPr>
          <p:grpSpPr>
            <a:xfrm>
              <a:off x="3092186" y="3092186"/>
              <a:ext cx="4473024" cy="4473024"/>
              <a:chOff x="0" y="0"/>
              <a:chExt cx="812800" cy="812800"/>
            </a:xfrm>
          </p:grpSpPr>
          <p:sp>
            <p:nvSpPr>
              <p:cNvPr id="654" name="Google Shape;654;p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 cmpd="sng">
                <a:solidFill>
                  <a:srgbClr val="FFFFFF">
                    <a:alpha val="19607"/>
                  </a:srgbClr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55" name="Google Shape;655;p26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656" name="Google Shape;656;p26"/>
          <p:cNvGrpSpPr/>
          <p:nvPr/>
        </p:nvGrpSpPr>
        <p:grpSpPr>
          <a:xfrm>
            <a:off x="10274794" y="2408652"/>
            <a:ext cx="1544574" cy="1544574"/>
            <a:chOff x="0" y="0"/>
            <a:chExt cx="812800" cy="812800"/>
          </a:xfrm>
        </p:grpSpPr>
        <p:sp>
          <p:nvSpPr>
            <p:cNvPr id="657" name="Google Shape;657;p2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8" name="Google Shape;658;p26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0" i="0" u="none" strike="noStrike" cap="none" dirty="0">
                  <a:solidFill>
                    <a:srgbClr val="FFFFFF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03</a:t>
              </a:r>
              <a:endParaRPr dirty="0"/>
            </a:p>
          </p:txBody>
        </p:sp>
      </p:grpSp>
      <p:sp>
        <p:nvSpPr>
          <p:cNvPr id="659" name="Google Shape;659;p26"/>
          <p:cNvSpPr txBox="1"/>
          <p:nvPr/>
        </p:nvSpPr>
        <p:spPr>
          <a:xfrm>
            <a:off x="10613771" y="4073109"/>
            <a:ext cx="7378075" cy="13671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 b="1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About Us</a:t>
            </a:r>
            <a:endParaRPr dirty="0"/>
          </a:p>
        </p:txBody>
      </p:sp>
      <p:sp>
        <p:nvSpPr>
          <p:cNvPr id="660" name="Google Shape;660;p26"/>
          <p:cNvSpPr txBox="1"/>
          <p:nvPr/>
        </p:nvSpPr>
        <p:spPr>
          <a:xfrm>
            <a:off x="10613771" y="5558638"/>
            <a:ext cx="5320741" cy="10356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Elaborate on what you want to discuss. </a:t>
            </a:r>
            <a:endParaRPr dirty="0"/>
          </a:p>
        </p:txBody>
      </p:sp>
      <p:sp>
        <p:nvSpPr>
          <p:cNvPr id="661" name="Google Shape;661;p26"/>
          <p:cNvSpPr/>
          <p:nvPr/>
        </p:nvSpPr>
        <p:spPr>
          <a:xfrm rot="-8100000">
            <a:off x="-6811884" y="756140"/>
            <a:ext cx="14357351" cy="9368172"/>
          </a:xfrm>
          <a:custGeom>
            <a:avLst/>
            <a:gdLst/>
            <a:ahLst/>
            <a:cxnLst/>
            <a:rect l="l" t="t" r="r" b="b"/>
            <a:pathLst>
              <a:path w="14357351" h="9368172" extrusionOk="0">
                <a:moveTo>
                  <a:pt x="0" y="0"/>
                </a:moveTo>
                <a:lnTo>
                  <a:pt x="14357351" y="0"/>
                </a:lnTo>
                <a:lnTo>
                  <a:pt x="14357351" y="9368172"/>
                </a:lnTo>
                <a:lnTo>
                  <a:pt x="0" y="9368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grpSp>
        <p:nvGrpSpPr>
          <p:cNvPr id="662" name="Google Shape;662;p26"/>
          <p:cNvGrpSpPr/>
          <p:nvPr/>
        </p:nvGrpSpPr>
        <p:grpSpPr>
          <a:xfrm>
            <a:off x="1028700" y="-379164"/>
            <a:ext cx="3086100" cy="6469932"/>
            <a:chOff x="0" y="-47625"/>
            <a:chExt cx="812800" cy="1704015"/>
          </a:xfrm>
        </p:grpSpPr>
        <p:sp>
          <p:nvSpPr>
            <p:cNvPr id="663" name="Google Shape;663;p26"/>
            <p:cNvSpPr/>
            <p:nvPr/>
          </p:nvSpPr>
          <p:spPr>
            <a:xfrm>
              <a:off x="0" y="0"/>
              <a:ext cx="812800" cy="1656390"/>
            </a:xfrm>
            <a:custGeom>
              <a:avLst/>
              <a:gdLst/>
              <a:ahLst/>
              <a:cxnLst/>
              <a:rect l="l" t="t" r="r" b="b"/>
              <a:pathLst>
                <a:path w="812800" h="165639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1656390"/>
                  </a:lnTo>
                  <a:lnTo>
                    <a:pt x="0" y="1656390"/>
                  </a:lnTo>
                  <a:close/>
                </a:path>
              </a:pathLst>
            </a:custGeom>
            <a:solidFill>
              <a:srgbClr val="F35391"/>
            </a:solidFill>
            <a:ln>
              <a:noFill/>
            </a:ln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664" name="Google Shape;664;p26"/>
            <p:cNvSpPr txBox="1"/>
            <p:nvPr/>
          </p:nvSpPr>
          <p:spPr>
            <a:xfrm>
              <a:off x="0" y="-47625"/>
              <a:ext cx="812800" cy="170401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65" name="Google Shape;665;p26"/>
          <p:cNvSpPr/>
          <p:nvPr/>
        </p:nvSpPr>
        <p:spPr>
          <a:xfrm>
            <a:off x="4346270" y="4874196"/>
            <a:ext cx="4925282" cy="7421350"/>
          </a:xfrm>
          <a:custGeom>
            <a:avLst/>
            <a:gdLst/>
            <a:ahLst/>
            <a:cxnLst/>
            <a:rect l="l" t="t" r="r" b="b"/>
            <a:pathLst>
              <a:path w="4925282" h="7421350" extrusionOk="0">
                <a:moveTo>
                  <a:pt x="0" y="0"/>
                </a:moveTo>
                <a:lnTo>
                  <a:pt x="4925282" y="0"/>
                </a:lnTo>
                <a:lnTo>
                  <a:pt x="4925282" y="7421350"/>
                </a:lnTo>
                <a:lnTo>
                  <a:pt x="0" y="74213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l="-14916" r="-136207"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666" name="Google Shape;666;p26"/>
          <p:cNvSpPr/>
          <p:nvPr/>
        </p:nvSpPr>
        <p:spPr>
          <a:xfrm>
            <a:off x="1796686" y="0"/>
            <a:ext cx="5627257" cy="10287000"/>
          </a:xfrm>
          <a:custGeom>
            <a:avLst/>
            <a:gdLst/>
            <a:ahLst/>
            <a:cxnLst/>
            <a:rect l="l" t="t" r="r" b="b"/>
            <a:pathLst>
              <a:path w="5627257" h="10287000" extrusionOk="0">
                <a:moveTo>
                  <a:pt x="0" y="0"/>
                </a:moveTo>
                <a:lnTo>
                  <a:pt x="5627257" y="0"/>
                </a:lnTo>
                <a:lnTo>
                  <a:pt x="5627257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l="-24687" r="-149683"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667" name="Google Shape;667;p26"/>
          <p:cNvSpPr/>
          <p:nvPr/>
        </p:nvSpPr>
        <p:spPr>
          <a:xfrm rot="7599151">
            <a:off x="11139409" y="5503211"/>
            <a:ext cx="14357351" cy="9368172"/>
          </a:xfrm>
          <a:custGeom>
            <a:avLst/>
            <a:gdLst/>
            <a:ahLst/>
            <a:cxnLst/>
            <a:rect l="l" t="t" r="r" b="b"/>
            <a:pathLst>
              <a:path w="14357351" h="9368172" extrusionOk="0">
                <a:moveTo>
                  <a:pt x="0" y="0"/>
                </a:moveTo>
                <a:lnTo>
                  <a:pt x="14357351" y="0"/>
                </a:lnTo>
                <a:lnTo>
                  <a:pt x="14357351" y="9368172"/>
                </a:lnTo>
                <a:lnTo>
                  <a:pt x="0" y="9368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grpSp>
        <p:nvGrpSpPr>
          <p:cNvPr id="668" name="Google Shape;668;p26"/>
          <p:cNvGrpSpPr/>
          <p:nvPr/>
        </p:nvGrpSpPr>
        <p:grpSpPr>
          <a:xfrm>
            <a:off x="15270161" y="1191375"/>
            <a:ext cx="1875026" cy="1989564"/>
            <a:chOff x="0" y="-122432"/>
            <a:chExt cx="2500034" cy="2652752"/>
          </a:xfrm>
        </p:grpSpPr>
        <p:grpSp>
          <p:nvGrpSpPr>
            <p:cNvPr id="669" name="Google Shape;669;p26"/>
            <p:cNvGrpSpPr/>
            <p:nvPr/>
          </p:nvGrpSpPr>
          <p:grpSpPr>
            <a:xfrm>
              <a:off x="487115" y="682524"/>
              <a:ext cx="2012919" cy="1847796"/>
              <a:chOff x="0" y="-47625"/>
              <a:chExt cx="812800" cy="746125"/>
            </a:xfrm>
          </p:grpSpPr>
          <p:sp>
            <p:nvSpPr>
              <p:cNvPr id="670" name="Google Shape;670;p26"/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671" name="Google Shape;671;p26"/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72" name="Google Shape;672;p26"/>
            <p:cNvGrpSpPr/>
            <p:nvPr/>
          </p:nvGrpSpPr>
          <p:grpSpPr>
            <a:xfrm>
              <a:off x="0" y="-122432"/>
              <a:ext cx="2089507" cy="1918102"/>
              <a:chOff x="0" y="-47625"/>
              <a:chExt cx="812800" cy="746125"/>
            </a:xfrm>
          </p:grpSpPr>
          <p:sp>
            <p:nvSpPr>
              <p:cNvPr id="673" name="Google Shape;673;p26"/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>
                <a:gsLst>
                  <a:gs pos="0">
                    <a:srgbClr val="0097B2"/>
                  </a:gs>
                  <a:gs pos="100000">
                    <a:srgbClr val="7ED957"/>
                  </a:gs>
                </a:gsLst>
                <a:lin ang="0" scaled="0"/>
              </a:gradFill>
              <a:ln>
                <a:noFill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674" name="Google Shape;674;p26"/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675" name="Google Shape;675;p26"/>
          <p:cNvGrpSpPr/>
          <p:nvPr/>
        </p:nvGrpSpPr>
        <p:grpSpPr>
          <a:xfrm>
            <a:off x="604756" y="8269901"/>
            <a:ext cx="847888" cy="856040"/>
            <a:chOff x="0" y="-60012"/>
            <a:chExt cx="1130517" cy="1141387"/>
          </a:xfrm>
        </p:grpSpPr>
        <p:grpSp>
          <p:nvGrpSpPr>
            <p:cNvPr id="676" name="Google Shape;676;p26"/>
            <p:cNvGrpSpPr/>
            <p:nvPr/>
          </p:nvGrpSpPr>
          <p:grpSpPr>
            <a:xfrm>
              <a:off x="132250" y="164998"/>
              <a:ext cx="998267" cy="916377"/>
              <a:chOff x="0" y="-47625"/>
              <a:chExt cx="812800" cy="746125"/>
            </a:xfrm>
          </p:grpSpPr>
          <p:sp>
            <p:nvSpPr>
              <p:cNvPr id="677" name="Google Shape;677;p26"/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678" name="Google Shape;678;p26"/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79" name="Google Shape;679;p26"/>
            <p:cNvGrpSpPr/>
            <p:nvPr/>
          </p:nvGrpSpPr>
          <p:grpSpPr>
            <a:xfrm>
              <a:off x="0" y="-60012"/>
              <a:ext cx="1024208" cy="940191"/>
              <a:chOff x="0" y="-47625"/>
              <a:chExt cx="812800" cy="746125"/>
            </a:xfrm>
          </p:grpSpPr>
          <p:sp>
            <p:nvSpPr>
              <p:cNvPr id="680" name="Google Shape;680;p26"/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>
                <a:gsLst>
                  <a:gs pos="0">
                    <a:srgbClr val="0097B2"/>
                  </a:gs>
                  <a:gs pos="100000">
                    <a:srgbClr val="7ED957"/>
                  </a:gs>
                </a:gsLst>
                <a:lin ang="0" scaled="0"/>
              </a:gradFill>
              <a:ln>
                <a:noFill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681" name="Google Shape;681;p26"/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29B2"/>
        </a:solidFill>
        <a:effectLst/>
      </p:bgPr>
    </p:bg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27"/>
          <p:cNvSpPr/>
          <p:nvPr/>
        </p:nvSpPr>
        <p:spPr>
          <a:xfrm rot="-2699999">
            <a:off x="-6254673" y="-3814025"/>
            <a:ext cx="14357351" cy="9368172"/>
          </a:xfrm>
          <a:custGeom>
            <a:avLst/>
            <a:gdLst/>
            <a:ahLst/>
            <a:cxnLst/>
            <a:rect l="l" t="t" r="r" b="b"/>
            <a:pathLst>
              <a:path w="14357351" h="9368172" extrusionOk="0">
                <a:moveTo>
                  <a:pt x="0" y="0"/>
                </a:moveTo>
                <a:lnTo>
                  <a:pt x="14357352" y="0"/>
                </a:lnTo>
                <a:lnTo>
                  <a:pt x="14357352" y="9368172"/>
                </a:lnTo>
                <a:lnTo>
                  <a:pt x="0" y="9368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pic>
        <p:nvPicPr>
          <p:cNvPr id="687" name="Google Shape;687;p27"/>
          <p:cNvPicPr preferRelativeResize="0"/>
          <p:nvPr/>
        </p:nvPicPr>
        <p:blipFill rotWithShape="1">
          <a:blip r:embed="rId4">
            <a:alphaModFix/>
          </a:blip>
          <a:srcRect t="13036" b="13035"/>
          <a:stretch/>
        </p:blipFill>
        <p:spPr>
          <a:xfrm>
            <a:off x="0" y="2518038"/>
            <a:ext cx="9144000" cy="4503735"/>
          </a:xfrm>
          <a:prstGeom prst="rect">
            <a:avLst/>
          </a:prstGeom>
          <a:noFill/>
          <a:ln>
            <a:noFill/>
          </a:ln>
        </p:spPr>
      </p:pic>
      <p:sp>
        <p:nvSpPr>
          <p:cNvPr id="688" name="Google Shape;688;p27"/>
          <p:cNvSpPr txBox="1"/>
          <p:nvPr/>
        </p:nvSpPr>
        <p:spPr>
          <a:xfrm>
            <a:off x="9760515" y="2393598"/>
            <a:ext cx="6202863" cy="2734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 b="0" i="0" u="none" strike="noStrike" cap="none" dirty="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Our</a:t>
            </a:r>
            <a:endParaRPr dirty="0"/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 b="0" i="0" u="none" strike="noStrike" cap="none" dirty="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History</a:t>
            </a:r>
            <a:endParaRPr dirty="0"/>
          </a:p>
        </p:txBody>
      </p:sp>
      <p:sp>
        <p:nvSpPr>
          <p:cNvPr id="689" name="Google Shape;689;p27"/>
          <p:cNvSpPr txBox="1"/>
          <p:nvPr/>
        </p:nvSpPr>
        <p:spPr>
          <a:xfrm>
            <a:off x="9760515" y="5422979"/>
            <a:ext cx="6202863" cy="1598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Presentations are communication tools that can be used as demonstrations, lectures, speeches, reports, and more. It is mostly presented before an audience. </a:t>
            </a:r>
            <a:endParaRPr dirty="0"/>
          </a:p>
        </p:txBody>
      </p:sp>
      <p:grpSp>
        <p:nvGrpSpPr>
          <p:cNvPr id="690" name="Google Shape;690;p27"/>
          <p:cNvGrpSpPr/>
          <p:nvPr/>
        </p:nvGrpSpPr>
        <p:grpSpPr>
          <a:xfrm>
            <a:off x="14737499" y="936876"/>
            <a:ext cx="1875026" cy="1989564"/>
            <a:chOff x="0" y="-122432"/>
            <a:chExt cx="2500034" cy="2652752"/>
          </a:xfrm>
        </p:grpSpPr>
        <p:grpSp>
          <p:nvGrpSpPr>
            <p:cNvPr id="691" name="Google Shape;691;p27"/>
            <p:cNvGrpSpPr/>
            <p:nvPr/>
          </p:nvGrpSpPr>
          <p:grpSpPr>
            <a:xfrm>
              <a:off x="487115" y="682524"/>
              <a:ext cx="2012919" cy="1847796"/>
              <a:chOff x="0" y="-47625"/>
              <a:chExt cx="812800" cy="746125"/>
            </a:xfrm>
          </p:grpSpPr>
          <p:sp>
            <p:nvSpPr>
              <p:cNvPr id="692" name="Google Shape;692;p27"/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693" name="Google Shape;693;p27"/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94" name="Google Shape;694;p27"/>
            <p:cNvGrpSpPr/>
            <p:nvPr/>
          </p:nvGrpSpPr>
          <p:grpSpPr>
            <a:xfrm>
              <a:off x="0" y="-122432"/>
              <a:ext cx="2089507" cy="1918102"/>
              <a:chOff x="0" y="-47625"/>
              <a:chExt cx="812800" cy="746125"/>
            </a:xfrm>
          </p:grpSpPr>
          <p:sp>
            <p:nvSpPr>
              <p:cNvPr id="695" name="Google Shape;695;p27"/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>
                <a:gsLst>
                  <a:gs pos="0">
                    <a:srgbClr val="0097B2"/>
                  </a:gs>
                  <a:gs pos="100000">
                    <a:srgbClr val="7ED957"/>
                  </a:gs>
                </a:gsLst>
                <a:lin ang="0" scaled="0"/>
              </a:gradFill>
              <a:ln>
                <a:noFill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696" name="Google Shape;696;p27"/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697" name="Google Shape;697;p27"/>
          <p:cNvSpPr/>
          <p:nvPr/>
        </p:nvSpPr>
        <p:spPr>
          <a:xfrm rot="7807243">
            <a:off x="10173131" y="5442607"/>
            <a:ext cx="14357351" cy="9368172"/>
          </a:xfrm>
          <a:custGeom>
            <a:avLst/>
            <a:gdLst/>
            <a:ahLst/>
            <a:cxnLst/>
            <a:rect l="l" t="t" r="r" b="b"/>
            <a:pathLst>
              <a:path w="14357351" h="9368172" extrusionOk="0">
                <a:moveTo>
                  <a:pt x="0" y="0"/>
                </a:moveTo>
                <a:lnTo>
                  <a:pt x="14357351" y="0"/>
                </a:lnTo>
                <a:lnTo>
                  <a:pt x="14357351" y="9368172"/>
                </a:lnTo>
                <a:lnTo>
                  <a:pt x="0" y="9368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grpSp>
        <p:nvGrpSpPr>
          <p:cNvPr id="698" name="Google Shape;698;p27"/>
          <p:cNvGrpSpPr/>
          <p:nvPr/>
        </p:nvGrpSpPr>
        <p:grpSpPr>
          <a:xfrm>
            <a:off x="4572000" y="8297484"/>
            <a:ext cx="914563" cy="960815"/>
            <a:chOff x="0" y="-60012"/>
            <a:chExt cx="1219417" cy="1281087"/>
          </a:xfrm>
        </p:grpSpPr>
        <p:grpSp>
          <p:nvGrpSpPr>
            <p:cNvPr id="699" name="Google Shape;699;p27"/>
            <p:cNvGrpSpPr/>
            <p:nvPr/>
          </p:nvGrpSpPr>
          <p:grpSpPr>
            <a:xfrm>
              <a:off x="221150" y="304698"/>
              <a:ext cx="998267" cy="916377"/>
              <a:chOff x="0" y="-47625"/>
              <a:chExt cx="812800" cy="746125"/>
            </a:xfrm>
          </p:grpSpPr>
          <p:sp>
            <p:nvSpPr>
              <p:cNvPr id="700" name="Google Shape;700;p27"/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701" name="Google Shape;701;p27"/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02" name="Google Shape;702;p27"/>
            <p:cNvGrpSpPr/>
            <p:nvPr/>
          </p:nvGrpSpPr>
          <p:grpSpPr>
            <a:xfrm>
              <a:off x="0" y="-60012"/>
              <a:ext cx="1024208" cy="940191"/>
              <a:chOff x="0" y="-47625"/>
              <a:chExt cx="812800" cy="746125"/>
            </a:xfrm>
          </p:grpSpPr>
          <p:sp>
            <p:nvSpPr>
              <p:cNvPr id="703" name="Google Shape;703;p27"/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>
                <a:gsLst>
                  <a:gs pos="0">
                    <a:srgbClr val="0097B2"/>
                  </a:gs>
                  <a:gs pos="100000">
                    <a:srgbClr val="7ED957"/>
                  </a:gs>
                </a:gsLst>
                <a:lin ang="0" scaled="0"/>
              </a:gradFill>
              <a:ln>
                <a:noFill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704" name="Google Shape;704;p27"/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05" name="Google Shape;705;p27"/>
          <p:cNvGrpSpPr/>
          <p:nvPr/>
        </p:nvGrpSpPr>
        <p:grpSpPr>
          <a:xfrm rot="5400000">
            <a:off x="4671790" y="3655300"/>
            <a:ext cx="265996" cy="6732946"/>
            <a:chOff x="0" y="-47625"/>
            <a:chExt cx="70057" cy="1773286"/>
          </a:xfrm>
        </p:grpSpPr>
        <p:sp>
          <p:nvSpPr>
            <p:cNvPr id="706" name="Google Shape;706;p27"/>
            <p:cNvSpPr/>
            <p:nvPr/>
          </p:nvSpPr>
          <p:spPr>
            <a:xfrm>
              <a:off x="0" y="0"/>
              <a:ext cx="70057" cy="1725661"/>
            </a:xfrm>
            <a:custGeom>
              <a:avLst/>
              <a:gdLst/>
              <a:ahLst/>
              <a:cxnLst/>
              <a:rect l="l" t="t" r="r" b="b"/>
              <a:pathLst>
                <a:path w="70057" h="1725661" extrusionOk="0">
                  <a:moveTo>
                    <a:pt x="0" y="0"/>
                  </a:moveTo>
                  <a:lnTo>
                    <a:pt x="70057" y="0"/>
                  </a:lnTo>
                  <a:lnTo>
                    <a:pt x="70057" y="1725661"/>
                  </a:lnTo>
                  <a:lnTo>
                    <a:pt x="0" y="1725661"/>
                  </a:lnTo>
                  <a:close/>
                </a:path>
              </a:pathLst>
            </a:custGeom>
            <a:solidFill>
              <a:srgbClr val="F35391"/>
            </a:solidFill>
            <a:ln>
              <a:noFill/>
            </a:ln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707" name="Google Shape;707;p27"/>
            <p:cNvSpPr txBox="1"/>
            <p:nvPr/>
          </p:nvSpPr>
          <p:spPr>
            <a:xfrm>
              <a:off x="0" y="-47625"/>
              <a:ext cx="70057" cy="17732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2CA8"/>
        </a:solidFill>
        <a:effectLst/>
      </p:bgPr>
    </p:bg>
    <p:spTree>
      <p:nvGrpSpPr>
        <p:cNvPr id="1" name="Shape 235">
          <a:extLst>
            <a:ext uri="{FF2B5EF4-FFF2-40B4-BE49-F238E27FC236}">
              <a16:creationId xmlns:a16="http://schemas.microsoft.com/office/drawing/2014/main" id="{9AC02FF8-EC4F-3BB3-40A1-CD1D5C2626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6">
            <a:extLst>
              <a:ext uri="{FF2B5EF4-FFF2-40B4-BE49-F238E27FC236}">
                <a16:creationId xmlns:a16="http://schemas.microsoft.com/office/drawing/2014/main" id="{E858BA66-9172-E623-BF54-64155E2A06D6}"/>
              </a:ext>
            </a:extLst>
          </p:cNvPr>
          <p:cNvSpPr/>
          <p:nvPr/>
        </p:nvSpPr>
        <p:spPr>
          <a:xfrm rot="-8100000">
            <a:off x="-7019259" y="4447771"/>
            <a:ext cx="14357351" cy="9368172"/>
          </a:xfrm>
          <a:custGeom>
            <a:avLst/>
            <a:gdLst/>
            <a:ahLst/>
            <a:cxnLst/>
            <a:rect l="l" t="t" r="r" b="b"/>
            <a:pathLst>
              <a:path w="14357351" h="9368172" extrusionOk="0">
                <a:moveTo>
                  <a:pt x="0" y="0"/>
                </a:moveTo>
                <a:lnTo>
                  <a:pt x="14357351" y="0"/>
                </a:lnTo>
                <a:lnTo>
                  <a:pt x="14357351" y="9368172"/>
                </a:lnTo>
                <a:lnTo>
                  <a:pt x="0" y="9368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237" name="Google Shape;237;p16">
            <a:extLst>
              <a:ext uri="{FF2B5EF4-FFF2-40B4-BE49-F238E27FC236}">
                <a16:creationId xmlns:a16="http://schemas.microsoft.com/office/drawing/2014/main" id="{6291959D-07FA-8EC8-C615-BF209B7F95DF}"/>
              </a:ext>
            </a:extLst>
          </p:cNvPr>
          <p:cNvSpPr/>
          <p:nvPr/>
        </p:nvSpPr>
        <p:spPr>
          <a:xfrm rot="2700000">
            <a:off x="7693193" y="-4051440"/>
            <a:ext cx="14357351" cy="9368172"/>
          </a:xfrm>
          <a:custGeom>
            <a:avLst/>
            <a:gdLst/>
            <a:ahLst/>
            <a:cxnLst/>
            <a:rect l="l" t="t" r="r" b="b"/>
            <a:pathLst>
              <a:path w="14357351" h="9368172" extrusionOk="0">
                <a:moveTo>
                  <a:pt x="0" y="0"/>
                </a:moveTo>
                <a:lnTo>
                  <a:pt x="14357351" y="0"/>
                </a:lnTo>
                <a:lnTo>
                  <a:pt x="14357351" y="9368171"/>
                </a:lnTo>
                <a:lnTo>
                  <a:pt x="0" y="936817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grpSp>
        <p:nvGrpSpPr>
          <p:cNvPr id="238" name="Google Shape;238;p16">
            <a:extLst>
              <a:ext uri="{FF2B5EF4-FFF2-40B4-BE49-F238E27FC236}">
                <a16:creationId xmlns:a16="http://schemas.microsoft.com/office/drawing/2014/main" id="{BEB0B3C9-ED3A-731B-B257-3204E550B1BE}"/>
              </a:ext>
            </a:extLst>
          </p:cNvPr>
          <p:cNvGrpSpPr/>
          <p:nvPr/>
        </p:nvGrpSpPr>
        <p:grpSpPr>
          <a:xfrm>
            <a:off x="-297850" y="-850361"/>
            <a:ext cx="7993047" cy="7993047"/>
            <a:chOff x="0" y="0"/>
            <a:chExt cx="10657396" cy="10657396"/>
          </a:xfrm>
        </p:grpSpPr>
        <p:grpSp>
          <p:nvGrpSpPr>
            <p:cNvPr id="239" name="Google Shape;239;p16">
              <a:extLst>
                <a:ext uri="{FF2B5EF4-FFF2-40B4-BE49-F238E27FC236}">
                  <a16:creationId xmlns:a16="http://schemas.microsoft.com/office/drawing/2014/main" id="{0396275D-FC0E-2BF1-DA98-F5F9ECAA8EAF}"/>
                </a:ext>
              </a:extLst>
            </p:cNvPr>
            <p:cNvGrpSpPr/>
            <p:nvPr/>
          </p:nvGrpSpPr>
          <p:grpSpPr>
            <a:xfrm>
              <a:off x="0" y="0"/>
              <a:ext cx="10657396" cy="10657396"/>
              <a:chOff x="0" y="0"/>
              <a:chExt cx="812800" cy="812800"/>
            </a:xfrm>
          </p:grpSpPr>
          <p:sp>
            <p:nvSpPr>
              <p:cNvPr id="240" name="Google Shape;240;p16">
                <a:extLst>
                  <a:ext uri="{FF2B5EF4-FFF2-40B4-BE49-F238E27FC236}">
                    <a16:creationId xmlns:a16="http://schemas.microsoft.com/office/drawing/2014/main" id="{6EBE26F7-061C-5330-2A55-806D52B8BDF6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 cmpd="sng">
                <a:solidFill>
                  <a:srgbClr val="FFFFFF">
                    <a:alpha val="19607"/>
                  </a:srgbClr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41" name="Google Shape;241;p16">
                <a:extLst>
                  <a:ext uri="{FF2B5EF4-FFF2-40B4-BE49-F238E27FC236}">
                    <a16:creationId xmlns:a16="http://schemas.microsoft.com/office/drawing/2014/main" id="{FC68CDB3-F074-6EE5-8861-ADDEAAB79475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2" name="Google Shape;242;p16">
              <a:extLst>
                <a:ext uri="{FF2B5EF4-FFF2-40B4-BE49-F238E27FC236}">
                  <a16:creationId xmlns:a16="http://schemas.microsoft.com/office/drawing/2014/main" id="{64C3DA8A-399C-D87E-690F-5C6CE9D0B498}"/>
                </a:ext>
              </a:extLst>
            </p:cNvPr>
            <p:cNvGrpSpPr/>
            <p:nvPr/>
          </p:nvGrpSpPr>
          <p:grpSpPr>
            <a:xfrm>
              <a:off x="1034397" y="1034397"/>
              <a:ext cx="8588602" cy="8588602"/>
              <a:chOff x="0" y="0"/>
              <a:chExt cx="812800" cy="812800"/>
            </a:xfrm>
          </p:grpSpPr>
          <p:sp>
            <p:nvSpPr>
              <p:cNvPr id="243" name="Google Shape;243;p16">
                <a:extLst>
                  <a:ext uri="{FF2B5EF4-FFF2-40B4-BE49-F238E27FC236}">
                    <a16:creationId xmlns:a16="http://schemas.microsoft.com/office/drawing/2014/main" id="{0E299DDC-457B-DF82-C2D7-E3D36E813BA4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 cmpd="sng">
                <a:solidFill>
                  <a:srgbClr val="FFFFFF">
                    <a:alpha val="19607"/>
                  </a:srgbClr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44" name="Google Shape;244;p16">
                <a:extLst>
                  <a:ext uri="{FF2B5EF4-FFF2-40B4-BE49-F238E27FC236}">
                    <a16:creationId xmlns:a16="http://schemas.microsoft.com/office/drawing/2014/main" id="{C911B260-9FAB-5F1F-947F-26CA48DCD7F8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5" name="Google Shape;245;p16">
              <a:extLst>
                <a:ext uri="{FF2B5EF4-FFF2-40B4-BE49-F238E27FC236}">
                  <a16:creationId xmlns:a16="http://schemas.microsoft.com/office/drawing/2014/main" id="{6219499B-6FBE-A7D7-1FAD-47B7C800C374}"/>
                </a:ext>
              </a:extLst>
            </p:cNvPr>
            <p:cNvGrpSpPr/>
            <p:nvPr/>
          </p:nvGrpSpPr>
          <p:grpSpPr>
            <a:xfrm>
              <a:off x="1786907" y="1786907"/>
              <a:ext cx="7083581" cy="7083581"/>
              <a:chOff x="0" y="0"/>
              <a:chExt cx="812800" cy="812800"/>
            </a:xfrm>
          </p:grpSpPr>
          <p:sp>
            <p:nvSpPr>
              <p:cNvPr id="246" name="Google Shape;246;p16">
                <a:extLst>
                  <a:ext uri="{FF2B5EF4-FFF2-40B4-BE49-F238E27FC236}">
                    <a16:creationId xmlns:a16="http://schemas.microsoft.com/office/drawing/2014/main" id="{BD7D1142-21EB-B85E-0F4D-22F5433BF86F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 cmpd="sng">
                <a:solidFill>
                  <a:srgbClr val="FFFFFF">
                    <a:alpha val="19607"/>
                  </a:srgbClr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47" name="Google Shape;247;p16">
                <a:extLst>
                  <a:ext uri="{FF2B5EF4-FFF2-40B4-BE49-F238E27FC236}">
                    <a16:creationId xmlns:a16="http://schemas.microsoft.com/office/drawing/2014/main" id="{AFCE6BBC-DEF2-02F5-EE6A-8FAD48A7AD6B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8" name="Google Shape;248;p16">
              <a:extLst>
                <a:ext uri="{FF2B5EF4-FFF2-40B4-BE49-F238E27FC236}">
                  <a16:creationId xmlns:a16="http://schemas.microsoft.com/office/drawing/2014/main" id="{FBA5CF5C-3018-2DC1-64DC-5FF8B057E12D}"/>
                </a:ext>
              </a:extLst>
            </p:cNvPr>
            <p:cNvGrpSpPr/>
            <p:nvPr/>
          </p:nvGrpSpPr>
          <p:grpSpPr>
            <a:xfrm>
              <a:off x="2409352" y="2409352"/>
              <a:ext cx="5838691" cy="5838691"/>
              <a:chOff x="0" y="0"/>
              <a:chExt cx="812800" cy="812800"/>
            </a:xfrm>
          </p:grpSpPr>
          <p:sp>
            <p:nvSpPr>
              <p:cNvPr id="249" name="Google Shape;249;p16">
                <a:extLst>
                  <a:ext uri="{FF2B5EF4-FFF2-40B4-BE49-F238E27FC236}">
                    <a16:creationId xmlns:a16="http://schemas.microsoft.com/office/drawing/2014/main" id="{0F92036C-4D1F-FF1E-95FD-2777C88200F8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 cmpd="sng">
                <a:solidFill>
                  <a:srgbClr val="FFFFFF">
                    <a:alpha val="19607"/>
                  </a:srgbClr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50" name="Google Shape;250;p16">
                <a:extLst>
                  <a:ext uri="{FF2B5EF4-FFF2-40B4-BE49-F238E27FC236}">
                    <a16:creationId xmlns:a16="http://schemas.microsoft.com/office/drawing/2014/main" id="{5D460131-F834-AA23-8F5E-C2C98D78FF68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1" name="Google Shape;251;p16">
              <a:extLst>
                <a:ext uri="{FF2B5EF4-FFF2-40B4-BE49-F238E27FC236}">
                  <a16:creationId xmlns:a16="http://schemas.microsoft.com/office/drawing/2014/main" id="{C29697A7-BB7C-D04A-FC11-B2D4BD75AC33}"/>
                </a:ext>
              </a:extLst>
            </p:cNvPr>
            <p:cNvGrpSpPr/>
            <p:nvPr/>
          </p:nvGrpSpPr>
          <p:grpSpPr>
            <a:xfrm>
              <a:off x="3092186" y="3092186"/>
              <a:ext cx="4473024" cy="4473024"/>
              <a:chOff x="0" y="0"/>
              <a:chExt cx="812800" cy="812800"/>
            </a:xfrm>
          </p:grpSpPr>
          <p:sp>
            <p:nvSpPr>
              <p:cNvPr id="252" name="Google Shape;252;p16">
                <a:extLst>
                  <a:ext uri="{FF2B5EF4-FFF2-40B4-BE49-F238E27FC236}">
                    <a16:creationId xmlns:a16="http://schemas.microsoft.com/office/drawing/2014/main" id="{F37B3DCD-3AB5-AF05-F94A-802DBBEFC56C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 cmpd="sng">
                <a:solidFill>
                  <a:srgbClr val="FFFFFF">
                    <a:alpha val="19607"/>
                  </a:srgbClr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53" name="Google Shape;253;p16">
                <a:extLst>
                  <a:ext uri="{FF2B5EF4-FFF2-40B4-BE49-F238E27FC236}">
                    <a16:creationId xmlns:a16="http://schemas.microsoft.com/office/drawing/2014/main" id="{58A95276-E166-0C4D-B42E-DEB98644E6AC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54" name="Google Shape;254;p16">
            <a:extLst>
              <a:ext uri="{FF2B5EF4-FFF2-40B4-BE49-F238E27FC236}">
                <a16:creationId xmlns:a16="http://schemas.microsoft.com/office/drawing/2014/main" id="{E14D89CB-DEFF-DED5-C90F-7A76EFFDD155}"/>
              </a:ext>
            </a:extLst>
          </p:cNvPr>
          <p:cNvGrpSpPr/>
          <p:nvPr/>
        </p:nvGrpSpPr>
        <p:grpSpPr>
          <a:xfrm>
            <a:off x="1989919" y="-179217"/>
            <a:ext cx="3086100" cy="6469932"/>
            <a:chOff x="0" y="-47625"/>
            <a:chExt cx="812800" cy="1704015"/>
          </a:xfrm>
        </p:grpSpPr>
        <p:sp>
          <p:nvSpPr>
            <p:cNvPr id="255" name="Google Shape;255;p16">
              <a:extLst>
                <a:ext uri="{FF2B5EF4-FFF2-40B4-BE49-F238E27FC236}">
                  <a16:creationId xmlns:a16="http://schemas.microsoft.com/office/drawing/2014/main" id="{FEECB739-5C56-2213-7B80-CC14FE403D24}"/>
                </a:ext>
              </a:extLst>
            </p:cNvPr>
            <p:cNvSpPr/>
            <p:nvPr/>
          </p:nvSpPr>
          <p:spPr>
            <a:xfrm>
              <a:off x="0" y="0"/>
              <a:ext cx="812800" cy="1656390"/>
            </a:xfrm>
            <a:custGeom>
              <a:avLst/>
              <a:gdLst/>
              <a:ahLst/>
              <a:cxnLst/>
              <a:rect l="l" t="t" r="r" b="b"/>
              <a:pathLst>
                <a:path w="812800" h="165639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1656390"/>
                  </a:lnTo>
                  <a:lnTo>
                    <a:pt x="0" y="1656390"/>
                  </a:lnTo>
                  <a:close/>
                </a:path>
              </a:pathLst>
            </a:custGeom>
            <a:solidFill>
              <a:srgbClr val="F35391"/>
            </a:solidFill>
            <a:ln>
              <a:noFill/>
            </a:ln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256" name="Google Shape;256;p16">
              <a:extLst>
                <a:ext uri="{FF2B5EF4-FFF2-40B4-BE49-F238E27FC236}">
                  <a16:creationId xmlns:a16="http://schemas.microsoft.com/office/drawing/2014/main" id="{03EEBEFA-972C-EA10-7051-E2B13A9BFCBD}"/>
                </a:ext>
              </a:extLst>
            </p:cNvPr>
            <p:cNvSpPr txBox="1"/>
            <p:nvPr/>
          </p:nvSpPr>
          <p:spPr>
            <a:xfrm>
              <a:off x="0" y="-47625"/>
              <a:ext cx="812800" cy="170401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7" name="Google Shape;257;p16">
            <a:extLst>
              <a:ext uri="{FF2B5EF4-FFF2-40B4-BE49-F238E27FC236}">
                <a16:creationId xmlns:a16="http://schemas.microsoft.com/office/drawing/2014/main" id="{6FB77F87-54D2-AAB9-C348-48B04B30CEA1}"/>
              </a:ext>
            </a:extLst>
          </p:cNvPr>
          <p:cNvGrpSpPr/>
          <p:nvPr/>
        </p:nvGrpSpPr>
        <p:grpSpPr>
          <a:xfrm>
            <a:off x="2926386" y="2373875"/>
            <a:ext cx="1544574" cy="1544574"/>
            <a:chOff x="0" y="0"/>
            <a:chExt cx="812800" cy="812800"/>
          </a:xfrm>
        </p:grpSpPr>
        <p:sp>
          <p:nvSpPr>
            <p:cNvPr id="258" name="Google Shape;258;p16">
              <a:extLst>
                <a:ext uri="{FF2B5EF4-FFF2-40B4-BE49-F238E27FC236}">
                  <a16:creationId xmlns:a16="http://schemas.microsoft.com/office/drawing/2014/main" id="{F6310867-D075-E0D5-537C-CF44E02CF86F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9" name="Google Shape;259;p16">
              <a:extLst>
                <a:ext uri="{FF2B5EF4-FFF2-40B4-BE49-F238E27FC236}">
                  <a16:creationId xmlns:a16="http://schemas.microsoft.com/office/drawing/2014/main" id="{10BC0697-1B29-99B8-CEC3-1DCF674DAA09}"/>
                </a:ext>
              </a:extLst>
            </p:cNvPr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0" i="0" u="none" strike="noStrike" cap="none" dirty="0">
                  <a:solidFill>
                    <a:srgbClr val="FFFFFF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02</a:t>
              </a:r>
              <a:endParaRPr dirty="0"/>
            </a:p>
          </p:txBody>
        </p:sp>
      </p:grpSp>
      <p:grpSp>
        <p:nvGrpSpPr>
          <p:cNvPr id="260" name="Google Shape;260;p16">
            <a:extLst>
              <a:ext uri="{FF2B5EF4-FFF2-40B4-BE49-F238E27FC236}">
                <a16:creationId xmlns:a16="http://schemas.microsoft.com/office/drawing/2014/main" id="{760505F6-FF5F-78B7-8888-3E683370111F}"/>
              </a:ext>
            </a:extLst>
          </p:cNvPr>
          <p:cNvGrpSpPr/>
          <p:nvPr/>
        </p:nvGrpSpPr>
        <p:grpSpPr>
          <a:xfrm>
            <a:off x="15201900" y="-180826"/>
            <a:ext cx="3086100" cy="10466217"/>
            <a:chOff x="0" y="-47625"/>
            <a:chExt cx="812800" cy="2756534"/>
          </a:xfrm>
        </p:grpSpPr>
        <p:sp>
          <p:nvSpPr>
            <p:cNvPr id="261" name="Google Shape;261;p16">
              <a:extLst>
                <a:ext uri="{FF2B5EF4-FFF2-40B4-BE49-F238E27FC236}">
                  <a16:creationId xmlns:a16="http://schemas.microsoft.com/office/drawing/2014/main" id="{1947CB3D-C694-FB46-2B5E-F41F923B375D}"/>
                </a:ext>
              </a:extLst>
            </p:cNvPr>
            <p:cNvSpPr/>
            <p:nvPr/>
          </p:nvSpPr>
          <p:spPr>
            <a:xfrm>
              <a:off x="0" y="0"/>
              <a:ext cx="812800" cy="2708909"/>
            </a:xfrm>
            <a:custGeom>
              <a:avLst/>
              <a:gdLst/>
              <a:ahLst/>
              <a:cxnLst/>
              <a:rect l="l" t="t" r="r" b="b"/>
              <a:pathLst>
                <a:path w="812800" h="2708909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2708909"/>
                  </a:lnTo>
                  <a:lnTo>
                    <a:pt x="0" y="2708909"/>
                  </a:lnTo>
                  <a:close/>
                </a:path>
              </a:pathLst>
            </a:custGeom>
            <a:solidFill>
              <a:srgbClr val="69F3C2"/>
            </a:solidFill>
            <a:ln>
              <a:noFill/>
            </a:ln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262" name="Google Shape;262;p16">
              <a:extLst>
                <a:ext uri="{FF2B5EF4-FFF2-40B4-BE49-F238E27FC236}">
                  <a16:creationId xmlns:a16="http://schemas.microsoft.com/office/drawing/2014/main" id="{CF2BB41F-0B86-52A2-4CFA-B9946C281890}"/>
                </a:ext>
              </a:extLst>
            </p:cNvPr>
            <p:cNvSpPr txBox="1"/>
            <p:nvPr/>
          </p:nvSpPr>
          <p:spPr>
            <a:xfrm>
              <a:off x="0" y="-47625"/>
              <a:ext cx="812800" cy="275653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63" name="Google Shape;263;p16">
            <a:extLst>
              <a:ext uri="{FF2B5EF4-FFF2-40B4-BE49-F238E27FC236}">
                <a16:creationId xmlns:a16="http://schemas.microsoft.com/office/drawing/2014/main" id="{6B1B5CC3-5A6C-5DEE-BC90-728B28E7330E}"/>
              </a:ext>
            </a:extLst>
          </p:cNvPr>
          <p:cNvSpPr/>
          <p:nvPr/>
        </p:nvSpPr>
        <p:spPr>
          <a:xfrm>
            <a:off x="15201900" y="-1002413"/>
            <a:ext cx="6858000" cy="10134270"/>
          </a:xfrm>
          <a:custGeom>
            <a:avLst/>
            <a:gdLst/>
            <a:ahLst/>
            <a:cxnLst/>
            <a:rect l="l" t="t" r="r" b="b"/>
            <a:pathLst>
              <a:path w="6858000" h="10134270" extrusionOk="0">
                <a:moveTo>
                  <a:pt x="0" y="0"/>
                </a:moveTo>
                <a:lnTo>
                  <a:pt x="6858000" y="0"/>
                </a:lnTo>
                <a:lnTo>
                  <a:pt x="6858000" y="10134270"/>
                </a:lnTo>
                <a:lnTo>
                  <a:pt x="0" y="1013427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l="-14629" r="-131652"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268" name="Google Shape;268;p16">
            <a:extLst>
              <a:ext uri="{FF2B5EF4-FFF2-40B4-BE49-F238E27FC236}">
                <a16:creationId xmlns:a16="http://schemas.microsoft.com/office/drawing/2014/main" id="{AC947FA8-EEAC-478D-E2C0-DAAEA9E55C9E}"/>
              </a:ext>
            </a:extLst>
          </p:cNvPr>
          <p:cNvSpPr txBox="1"/>
          <p:nvPr/>
        </p:nvSpPr>
        <p:spPr>
          <a:xfrm>
            <a:off x="6795341" y="6125094"/>
            <a:ext cx="5320800" cy="566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Parsing del certificato</a:t>
            </a:r>
            <a:endParaRPr lang="it-IT" dirty="0"/>
          </a:p>
        </p:txBody>
      </p:sp>
      <p:sp>
        <p:nvSpPr>
          <p:cNvPr id="269" name="Google Shape;269;p16">
            <a:extLst>
              <a:ext uri="{FF2B5EF4-FFF2-40B4-BE49-F238E27FC236}">
                <a16:creationId xmlns:a16="http://schemas.microsoft.com/office/drawing/2014/main" id="{8DDDDB7D-9860-3635-7CFF-ABE729DF0E5D}"/>
              </a:ext>
            </a:extLst>
          </p:cNvPr>
          <p:cNvSpPr txBox="1"/>
          <p:nvPr/>
        </p:nvSpPr>
        <p:spPr>
          <a:xfrm>
            <a:off x="3534315" y="4040040"/>
            <a:ext cx="7748808" cy="2215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Java Cryptography Architecture</a:t>
            </a:r>
            <a:endParaRPr sz="900" dirty="0"/>
          </a:p>
        </p:txBody>
      </p:sp>
    </p:spTree>
    <p:extLst>
      <p:ext uri="{BB962C8B-B14F-4D97-AF65-F5344CB8AC3E}">
        <p14:creationId xmlns:p14="http://schemas.microsoft.com/office/powerpoint/2010/main" val="19902326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29B2"/>
        </a:solidFill>
        <a:effectLst/>
      </p:bgPr>
    </p:bg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28"/>
          <p:cNvSpPr txBox="1"/>
          <p:nvPr/>
        </p:nvSpPr>
        <p:spPr>
          <a:xfrm>
            <a:off x="2741618" y="2385055"/>
            <a:ext cx="12804764" cy="41013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 b="1" i="0" u="none" strike="noStrike" cap="none" dirty="0">
                <a:solidFill>
                  <a:srgbClr val="69F3C2"/>
                </a:solidFill>
                <a:latin typeface="Montserrat"/>
                <a:ea typeface="Montserrat"/>
                <a:cs typeface="Montserrat"/>
                <a:sym typeface="Montserrat"/>
              </a:rPr>
              <a:t>Write an original statement or inspiring quote</a:t>
            </a:r>
            <a:endParaRPr dirty="0"/>
          </a:p>
        </p:txBody>
      </p:sp>
      <p:sp>
        <p:nvSpPr>
          <p:cNvPr id="713" name="Google Shape;713;p28"/>
          <p:cNvSpPr txBox="1"/>
          <p:nvPr/>
        </p:nvSpPr>
        <p:spPr>
          <a:xfrm>
            <a:off x="2741618" y="7175546"/>
            <a:ext cx="12804764" cy="613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— Include a credit, citation, or supporting message</a:t>
            </a:r>
            <a:endParaRPr dirty="0"/>
          </a:p>
        </p:txBody>
      </p:sp>
      <p:sp>
        <p:nvSpPr>
          <p:cNvPr id="714" name="Google Shape;714;p28"/>
          <p:cNvSpPr/>
          <p:nvPr/>
        </p:nvSpPr>
        <p:spPr>
          <a:xfrm rot="-2699999">
            <a:off x="-6422915" y="-4489774"/>
            <a:ext cx="14357351" cy="9368172"/>
          </a:xfrm>
          <a:custGeom>
            <a:avLst/>
            <a:gdLst/>
            <a:ahLst/>
            <a:cxnLst/>
            <a:rect l="l" t="t" r="r" b="b"/>
            <a:pathLst>
              <a:path w="14357351" h="9368172" extrusionOk="0">
                <a:moveTo>
                  <a:pt x="0" y="0"/>
                </a:moveTo>
                <a:lnTo>
                  <a:pt x="14357352" y="0"/>
                </a:lnTo>
                <a:lnTo>
                  <a:pt x="14357352" y="9368172"/>
                </a:lnTo>
                <a:lnTo>
                  <a:pt x="0" y="9368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715" name="Google Shape;715;p28"/>
          <p:cNvSpPr/>
          <p:nvPr/>
        </p:nvSpPr>
        <p:spPr>
          <a:xfrm rot="7807243">
            <a:off x="11558860" y="5109908"/>
            <a:ext cx="14357351" cy="9368172"/>
          </a:xfrm>
          <a:custGeom>
            <a:avLst/>
            <a:gdLst/>
            <a:ahLst/>
            <a:cxnLst/>
            <a:rect l="l" t="t" r="r" b="b"/>
            <a:pathLst>
              <a:path w="14357351" h="9368172" extrusionOk="0">
                <a:moveTo>
                  <a:pt x="0" y="0"/>
                </a:moveTo>
                <a:lnTo>
                  <a:pt x="14357352" y="0"/>
                </a:lnTo>
                <a:lnTo>
                  <a:pt x="14357352" y="9368172"/>
                </a:lnTo>
                <a:lnTo>
                  <a:pt x="0" y="9368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grpSp>
        <p:nvGrpSpPr>
          <p:cNvPr id="716" name="Google Shape;716;p28"/>
          <p:cNvGrpSpPr/>
          <p:nvPr/>
        </p:nvGrpSpPr>
        <p:grpSpPr>
          <a:xfrm>
            <a:off x="14850487" y="936876"/>
            <a:ext cx="1875026" cy="1989564"/>
            <a:chOff x="0" y="-122432"/>
            <a:chExt cx="2500034" cy="2652752"/>
          </a:xfrm>
        </p:grpSpPr>
        <p:grpSp>
          <p:nvGrpSpPr>
            <p:cNvPr id="717" name="Google Shape;717;p28"/>
            <p:cNvGrpSpPr/>
            <p:nvPr/>
          </p:nvGrpSpPr>
          <p:grpSpPr>
            <a:xfrm>
              <a:off x="487115" y="682524"/>
              <a:ext cx="2012919" cy="1847796"/>
              <a:chOff x="0" y="-47625"/>
              <a:chExt cx="812800" cy="746125"/>
            </a:xfrm>
          </p:grpSpPr>
          <p:sp>
            <p:nvSpPr>
              <p:cNvPr id="718" name="Google Shape;718;p28"/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719" name="Google Shape;719;p28"/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20" name="Google Shape;720;p28"/>
            <p:cNvGrpSpPr/>
            <p:nvPr/>
          </p:nvGrpSpPr>
          <p:grpSpPr>
            <a:xfrm>
              <a:off x="0" y="-122432"/>
              <a:ext cx="2089507" cy="1918102"/>
              <a:chOff x="0" y="-47625"/>
              <a:chExt cx="812800" cy="746125"/>
            </a:xfrm>
          </p:grpSpPr>
          <p:sp>
            <p:nvSpPr>
              <p:cNvPr id="721" name="Google Shape;721;p28"/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>
                <a:gsLst>
                  <a:gs pos="0">
                    <a:srgbClr val="0097B2"/>
                  </a:gs>
                  <a:gs pos="100000">
                    <a:srgbClr val="7ED957"/>
                  </a:gs>
                </a:gsLst>
                <a:lin ang="0" scaled="0"/>
              </a:gradFill>
              <a:ln>
                <a:noFill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722" name="Google Shape;722;p28"/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23" name="Google Shape;723;p28"/>
          <p:cNvGrpSpPr/>
          <p:nvPr/>
        </p:nvGrpSpPr>
        <p:grpSpPr>
          <a:xfrm>
            <a:off x="1667753" y="5864851"/>
            <a:ext cx="847888" cy="856040"/>
            <a:chOff x="0" y="-60012"/>
            <a:chExt cx="1130517" cy="1141387"/>
          </a:xfrm>
        </p:grpSpPr>
        <p:grpSp>
          <p:nvGrpSpPr>
            <p:cNvPr id="724" name="Google Shape;724;p28"/>
            <p:cNvGrpSpPr/>
            <p:nvPr/>
          </p:nvGrpSpPr>
          <p:grpSpPr>
            <a:xfrm>
              <a:off x="132250" y="164998"/>
              <a:ext cx="998267" cy="916377"/>
              <a:chOff x="0" y="-47625"/>
              <a:chExt cx="812800" cy="746125"/>
            </a:xfrm>
          </p:grpSpPr>
          <p:sp>
            <p:nvSpPr>
              <p:cNvPr id="725" name="Google Shape;725;p28"/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726" name="Google Shape;726;p28"/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27" name="Google Shape;727;p28"/>
            <p:cNvGrpSpPr/>
            <p:nvPr/>
          </p:nvGrpSpPr>
          <p:grpSpPr>
            <a:xfrm>
              <a:off x="0" y="-60012"/>
              <a:ext cx="1024208" cy="940191"/>
              <a:chOff x="0" y="-47625"/>
              <a:chExt cx="812800" cy="746125"/>
            </a:xfrm>
          </p:grpSpPr>
          <p:sp>
            <p:nvSpPr>
              <p:cNvPr id="728" name="Google Shape;728;p28"/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>
                <a:gsLst>
                  <a:gs pos="0">
                    <a:srgbClr val="0097B2"/>
                  </a:gs>
                  <a:gs pos="100000">
                    <a:srgbClr val="7ED957"/>
                  </a:gs>
                </a:gsLst>
                <a:lin ang="0" scaled="0"/>
              </a:gradFill>
              <a:ln>
                <a:noFill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729" name="Google Shape;729;p28"/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29B2"/>
        </a:solidFill>
        <a:effectLst/>
      </p:bgPr>
    </p:bg>
    <p:spTree>
      <p:nvGrpSpPr>
        <p:cNvPr id="1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29"/>
          <p:cNvSpPr/>
          <p:nvPr/>
        </p:nvSpPr>
        <p:spPr>
          <a:xfrm rot="-2699999">
            <a:off x="-5544457" y="-2988636"/>
            <a:ext cx="14357351" cy="9368172"/>
          </a:xfrm>
          <a:custGeom>
            <a:avLst/>
            <a:gdLst/>
            <a:ahLst/>
            <a:cxnLst/>
            <a:rect l="l" t="t" r="r" b="b"/>
            <a:pathLst>
              <a:path w="14357351" h="9368172" extrusionOk="0">
                <a:moveTo>
                  <a:pt x="0" y="0"/>
                </a:moveTo>
                <a:lnTo>
                  <a:pt x="14357352" y="0"/>
                </a:lnTo>
                <a:lnTo>
                  <a:pt x="14357352" y="9368172"/>
                </a:lnTo>
                <a:lnTo>
                  <a:pt x="0" y="9368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735" name="Google Shape;735;p29"/>
          <p:cNvSpPr/>
          <p:nvPr/>
        </p:nvSpPr>
        <p:spPr>
          <a:xfrm>
            <a:off x="1423216" y="1958399"/>
            <a:ext cx="7720784" cy="6685851"/>
          </a:xfrm>
          <a:custGeom>
            <a:avLst/>
            <a:gdLst/>
            <a:ahLst/>
            <a:cxnLst/>
            <a:rect l="l" t="t" r="r" b="b"/>
            <a:pathLst>
              <a:path w="4282440" h="3708400" extrusionOk="0">
                <a:moveTo>
                  <a:pt x="3211830" y="0"/>
                </a:moveTo>
                <a:lnTo>
                  <a:pt x="1070610" y="0"/>
                </a:lnTo>
                <a:lnTo>
                  <a:pt x="0" y="1854200"/>
                </a:lnTo>
                <a:lnTo>
                  <a:pt x="1070610" y="3708400"/>
                </a:lnTo>
                <a:lnTo>
                  <a:pt x="3211830" y="3708400"/>
                </a:lnTo>
                <a:lnTo>
                  <a:pt x="4282440" y="1854200"/>
                </a:lnTo>
                <a:close/>
              </a:path>
            </a:pathLst>
          </a:custGeom>
          <a:solidFill>
            <a:srgbClr val="69F3C2"/>
          </a:solidFill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it-IT" dirty="0"/>
          </a:p>
        </p:txBody>
      </p:sp>
      <p:sp>
        <p:nvSpPr>
          <p:cNvPr id="736" name="Google Shape;736;p29"/>
          <p:cNvSpPr txBox="1"/>
          <p:nvPr/>
        </p:nvSpPr>
        <p:spPr>
          <a:xfrm>
            <a:off x="8445520" y="2732565"/>
            <a:ext cx="8813780" cy="13671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 b="1" i="0" u="none" strike="noStrike" cap="none" dirty="0">
                <a:solidFill>
                  <a:srgbClr val="69F3C2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Our Founder</a:t>
            </a:r>
            <a:endParaRPr dirty="0"/>
          </a:p>
        </p:txBody>
      </p:sp>
      <p:sp>
        <p:nvSpPr>
          <p:cNvPr id="737" name="Google Shape;737;p29"/>
          <p:cNvSpPr txBox="1"/>
          <p:nvPr/>
        </p:nvSpPr>
        <p:spPr>
          <a:xfrm>
            <a:off x="10529730" y="4556630"/>
            <a:ext cx="4645361" cy="4857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Name Surname</a:t>
            </a:r>
            <a:endParaRPr dirty="0"/>
          </a:p>
        </p:txBody>
      </p:sp>
      <p:sp>
        <p:nvSpPr>
          <p:cNvPr id="738" name="Google Shape;738;p29"/>
          <p:cNvSpPr/>
          <p:nvPr/>
        </p:nvSpPr>
        <p:spPr>
          <a:xfrm rot="7807243">
            <a:off x="11558860" y="5109908"/>
            <a:ext cx="14357351" cy="9368172"/>
          </a:xfrm>
          <a:custGeom>
            <a:avLst/>
            <a:gdLst/>
            <a:ahLst/>
            <a:cxnLst/>
            <a:rect l="l" t="t" r="r" b="b"/>
            <a:pathLst>
              <a:path w="14357351" h="9368172" extrusionOk="0">
                <a:moveTo>
                  <a:pt x="0" y="0"/>
                </a:moveTo>
                <a:lnTo>
                  <a:pt x="14357352" y="0"/>
                </a:lnTo>
                <a:lnTo>
                  <a:pt x="14357352" y="9368172"/>
                </a:lnTo>
                <a:lnTo>
                  <a:pt x="0" y="9368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739" name="Google Shape;739;p29"/>
          <p:cNvSpPr txBox="1"/>
          <p:nvPr/>
        </p:nvSpPr>
        <p:spPr>
          <a:xfrm>
            <a:off x="9750978" y="5286934"/>
            <a:ext cx="6202863" cy="1567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Presentations are communication tools that can be used as demonstrations, lectures, speeches, reports, and more. It is mostly presented before an audience. </a:t>
            </a:r>
            <a:endParaRPr dirty="0"/>
          </a:p>
        </p:txBody>
      </p:sp>
      <p:grpSp>
        <p:nvGrpSpPr>
          <p:cNvPr id="740" name="Google Shape;740;p29"/>
          <p:cNvGrpSpPr/>
          <p:nvPr/>
        </p:nvGrpSpPr>
        <p:grpSpPr>
          <a:xfrm>
            <a:off x="10348205" y="1102358"/>
            <a:ext cx="847888" cy="856040"/>
            <a:chOff x="0" y="-60012"/>
            <a:chExt cx="1130517" cy="1141387"/>
          </a:xfrm>
        </p:grpSpPr>
        <p:grpSp>
          <p:nvGrpSpPr>
            <p:cNvPr id="741" name="Google Shape;741;p29"/>
            <p:cNvGrpSpPr/>
            <p:nvPr/>
          </p:nvGrpSpPr>
          <p:grpSpPr>
            <a:xfrm>
              <a:off x="132250" y="164998"/>
              <a:ext cx="998267" cy="916377"/>
              <a:chOff x="0" y="-47625"/>
              <a:chExt cx="812800" cy="746125"/>
            </a:xfrm>
          </p:grpSpPr>
          <p:sp>
            <p:nvSpPr>
              <p:cNvPr id="742" name="Google Shape;742;p29"/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743" name="Google Shape;743;p29"/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44" name="Google Shape;744;p29"/>
            <p:cNvGrpSpPr/>
            <p:nvPr/>
          </p:nvGrpSpPr>
          <p:grpSpPr>
            <a:xfrm>
              <a:off x="0" y="-60012"/>
              <a:ext cx="1024208" cy="940191"/>
              <a:chOff x="0" y="-47625"/>
              <a:chExt cx="812800" cy="746125"/>
            </a:xfrm>
          </p:grpSpPr>
          <p:sp>
            <p:nvSpPr>
              <p:cNvPr id="745" name="Google Shape;745;p29"/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>
                <a:gsLst>
                  <a:gs pos="0">
                    <a:srgbClr val="0097B2"/>
                  </a:gs>
                  <a:gs pos="100000">
                    <a:srgbClr val="7ED957"/>
                  </a:gs>
                </a:gsLst>
                <a:lin ang="0" scaled="0"/>
              </a:gradFill>
              <a:ln>
                <a:noFill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746" name="Google Shape;746;p29"/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47" name="Google Shape;747;p29"/>
          <p:cNvGrpSpPr/>
          <p:nvPr/>
        </p:nvGrpSpPr>
        <p:grpSpPr>
          <a:xfrm>
            <a:off x="14377141" y="7360262"/>
            <a:ext cx="1271758" cy="1283988"/>
            <a:chOff x="0" y="-90013"/>
            <a:chExt cx="1695678" cy="1711983"/>
          </a:xfrm>
        </p:grpSpPr>
        <p:grpSp>
          <p:nvGrpSpPr>
            <p:cNvPr id="748" name="Google Shape;748;p29"/>
            <p:cNvGrpSpPr/>
            <p:nvPr/>
          </p:nvGrpSpPr>
          <p:grpSpPr>
            <a:xfrm>
              <a:off x="198364" y="247483"/>
              <a:ext cx="1497314" cy="1374487"/>
              <a:chOff x="0" y="-47625"/>
              <a:chExt cx="812800" cy="746125"/>
            </a:xfrm>
          </p:grpSpPr>
          <p:sp>
            <p:nvSpPr>
              <p:cNvPr id="749" name="Google Shape;749;p29"/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750" name="Google Shape;750;p29"/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51" name="Google Shape;751;p29"/>
            <p:cNvGrpSpPr/>
            <p:nvPr/>
          </p:nvGrpSpPr>
          <p:grpSpPr>
            <a:xfrm>
              <a:off x="0" y="-90013"/>
              <a:ext cx="1536223" cy="1410205"/>
              <a:chOff x="0" y="-47625"/>
              <a:chExt cx="812800" cy="746125"/>
            </a:xfrm>
          </p:grpSpPr>
          <p:sp>
            <p:nvSpPr>
              <p:cNvPr id="752" name="Google Shape;752;p29"/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>
                <a:gsLst>
                  <a:gs pos="0">
                    <a:srgbClr val="0097B2"/>
                  </a:gs>
                  <a:gs pos="100000">
                    <a:srgbClr val="7ED957"/>
                  </a:gs>
                </a:gsLst>
                <a:lin ang="0" scaled="0"/>
              </a:gradFill>
              <a:ln>
                <a:noFill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753" name="Google Shape;753;p29"/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754" name="Google Shape;754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5314" y="1671625"/>
            <a:ext cx="8378400" cy="7259400"/>
          </a:xfrm>
          <a:prstGeom prst="diamond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2CA8"/>
        </a:solidFill>
        <a:effectLst/>
      </p:bgPr>
    </p:bg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p30"/>
          <p:cNvSpPr/>
          <p:nvPr/>
        </p:nvSpPr>
        <p:spPr>
          <a:xfrm>
            <a:off x="2822459" y="3273641"/>
            <a:ext cx="3443636" cy="2982033"/>
          </a:xfrm>
          <a:custGeom>
            <a:avLst/>
            <a:gdLst/>
            <a:ahLst/>
            <a:cxnLst/>
            <a:rect l="l" t="t" r="r" b="b"/>
            <a:pathLst>
              <a:path w="4282440" h="3708400" extrusionOk="0">
                <a:moveTo>
                  <a:pt x="3211830" y="0"/>
                </a:moveTo>
                <a:lnTo>
                  <a:pt x="1070610" y="0"/>
                </a:lnTo>
                <a:lnTo>
                  <a:pt x="0" y="1854200"/>
                </a:lnTo>
                <a:lnTo>
                  <a:pt x="1070610" y="3708400"/>
                </a:lnTo>
                <a:lnTo>
                  <a:pt x="3211830" y="3708400"/>
                </a:lnTo>
                <a:lnTo>
                  <a:pt x="4282440" y="1854200"/>
                </a:lnTo>
                <a:close/>
              </a:path>
            </a:pathLst>
          </a:custGeom>
          <a:solidFill>
            <a:srgbClr val="69F3C2"/>
          </a:solidFill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it-IT" dirty="0"/>
          </a:p>
        </p:txBody>
      </p:sp>
      <p:sp>
        <p:nvSpPr>
          <p:cNvPr id="760" name="Google Shape;760;p30"/>
          <p:cNvSpPr/>
          <p:nvPr/>
        </p:nvSpPr>
        <p:spPr>
          <a:xfrm rot="-2699999">
            <a:off x="-6422915" y="-3655386"/>
            <a:ext cx="14357351" cy="9368172"/>
          </a:xfrm>
          <a:custGeom>
            <a:avLst/>
            <a:gdLst/>
            <a:ahLst/>
            <a:cxnLst/>
            <a:rect l="l" t="t" r="r" b="b"/>
            <a:pathLst>
              <a:path w="14357351" h="9368172" extrusionOk="0">
                <a:moveTo>
                  <a:pt x="0" y="0"/>
                </a:moveTo>
                <a:lnTo>
                  <a:pt x="14357352" y="0"/>
                </a:lnTo>
                <a:lnTo>
                  <a:pt x="14357352" y="9368172"/>
                </a:lnTo>
                <a:lnTo>
                  <a:pt x="0" y="9368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761" name="Google Shape;761;p30"/>
          <p:cNvSpPr/>
          <p:nvPr/>
        </p:nvSpPr>
        <p:spPr>
          <a:xfrm rot="7807243">
            <a:off x="11238454" y="3955645"/>
            <a:ext cx="14357351" cy="9368172"/>
          </a:xfrm>
          <a:custGeom>
            <a:avLst/>
            <a:gdLst/>
            <a:ahLst/>
            <a:cxnLst/>
            <a:rect l="l" t="t" r="r" b="b"/>
            <a:pathLst>
              <a:path w="14357351" h="9368172" extrusionOk="0">
                <a:moveTo>
                  <a:pt x="0" y="0"/>
                </a:moveTo>
                <a:lnTo>
                  <a:pt x="14357352" y="0"/>
                </a:lnTo>
                <a:lnTo>
                  <a:pt x="14357352" y="9368172"/>
                </a:lnTo>
                <a:lnTo>
                  <a:pt x="0" y="9368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762" name="Google Shape;762;p30"/>
          <p:cNvSpPr txBox="1"/>
          <p:nvPr/>
        </p:nvSpPr>
        <p:spPr>
          <a:xfrm>
            <a:off x="890224" y="1038225"/>
            <a:ext cx="16507551" cy="1323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800" b="1" i="0" u="none" strike="noStrike" cap="none" dirty="0">
                <a:solidFill>
                  <a:srgbClr val="69F3C2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Testimonials</a:t>
            </a:r>
            <a:endParaRPr dirty="0"/>
          </a:p>
        </p:txBody>
      </p:sp>
      <p:sp>
        <p:nvSpPr>
          <p:cNvPr id="763" name="Google Shape;763;p30"/>
          <p:cNvSpPr/>
          <p:nvPr/>
        </p:nvSpPr>
        <p:spPr>
          <a:xfrm>
            <a:off x="7727152" y="3273641"/>
            <a:ext cx="3443636" cy="2982033"/>
          </a:xfrm>
          <a:custGeom>
            <a:avLst/>
            <a:gdLst/>
            <a:ahLst/>
            <a:cxnLst/>
            <a:rect l="l" t="t" r="r" b="b"/>
            <a:pathLst>
              <a:path w="4282440" h="3708400" extrusionOk="0">
                <a:moveTo>
                  <a:pt x="3211830" y="0"/>
                </a:moveTo>
                <a:lnTo>
                  <a:pt x="1070610" y="0"/>
                </a:lnTo>
                <a:lnTo>
                  <a:pt x="0" y="1854200"/>
                </a:lnTo>
                <a:lnTo>
                  <a:pt x="1070610" y="3708400"/>
                </a:lnTo>
                <a:lnTo>
                  <a:pt x="3211830" y="3708400"/>
                </a:lnTo>
                <a:lnTo>
                  <a:pt x="4282440" y="1854200"/>
                </a:lnTo>
                <a:close/>
              </a:path>
            </a:pathLst>
          </a:custGeom>
          <a:solidFill>
            <a:srgbClr val="69F3C2"/>
          </a:solidFill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it-IT" dirty="0"/>
          </a:p>
        </p:txBody>
      </p:sp>
      <p:sp>
        <p:nvSpPr>
          <p:cNvPr id="764" name="Google Shape;764;p30"/>
          <p:cNvSpPr/>
          <p:nvPr/>
        </p:nvSpPr>
        <p:spPr>
          <a:xfrm>
            <a:off x="12628113" y="3273641"/>
            <a:ext cx="3443636" cy="2982033"/>
          </a:xfrm>
          <a:custGeom>
            <a:avLst/>
            <a:gdLst/>
            <a:ahLst/>
            <a:cxnLst/>
            <a:rect l="l" t="t" r="r" b="b"/>
            <a:pathLst>
              <a:path w="4282440" h="3708400" extrusionOk="0">
                <a:moveTo>
                  <a:pt x="3211830" y="0"/>
                </a:moveTo>
                <a:lnTo>
                  <a:pt x="1070610" y="0"/>
                </a:lnTo>
                <a:lnTo>
                  <a:pt x="0" y="1854200"/>
                </a:lnTo>
                <a:lnTo>
                  <a:pt x="1070610" y="3708400"/>
                </a:lnTo>
                <a:lnTo>
                  <a:pt x="3211830" y="3708400"/>
                </a:lnTo>
                <a:lnTo>
                  <a:pt x="4282440" y="1854200"/>
                </a:lnTo>
                <a:close/>
              </a:path>
            </a:pathLst>
          </a:custGeom>
          <a:solidFill>
            <a:srgbClr val="69F3C2"/>
          </a:solidFill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it-IT" dirty="0"/>
          </a:p>
        </p:txBody>
      </p:sp>
      <p:grpSp>
        <p:nvGrpSpPr>
          <p:cNvPr id="765" name="Google Shape;765;p30"/>
          <p:cNvGrpSpPr/>
          <p:nvPr/>
        </p:nvGrpSpPr>
        <p:grpSpPr>
          <a:xfrm>
            <a:off x="15065951" y="1131577"/>
            <a:ext cx="1346801" cy="1359753"/>
            <a:chOff x="0" y="-95325"/>
            <a:chExt cx="1795736" cy="1813005"/>
          </a:xfrm>
        </p:grpSpPr>
        <p:grpSp>
          <p:nvGrpSpPr>
            <p:cNvPr id="766" name="Google Shape;766;p30"/>
            <p:cNvGrpSpPr/>
            <p:nvPr/>
          </p:nvGrpSpPr>
          <p:grpSpPr>
            <a:xfrm>
              <a:off x="210069" y="262087"/>
              <a:ext cx="1585667" cy="1455593"/>
              <a:chOff x="0" y="-47625"/>
              <a:chExt cx="812800" cy="746125"/>
            </a:xfrm>
          </p:grpSpPr>
          <p:sp>
            <p:nvSpPr>
              <p:cNvPr id="767" name="Google Shape;767;p30"/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768" name="Google Shape;768;p30"/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69" name="Google Shape;769;p30"/>
            <p:cNvGrpSpPr/>
            <p:nvPr/>
          </p:nvGrpSpPr>
          <p:grpSpPr>
            <a:xfrm>
              <a:off x="0" y="-95325"/>
              <a:ext cx="1626873" cy="1493419"/>
              <a:chOff x="0" y="-47625"/>
              <a:chExt cx="812800" cy="746125"/>
            </a:xfrm>
          </p:grpSpPr>
          <p:sp>
            <p:nvSpPr>
              <p:cNvPr id="770" name="Google Shape;770;p30"/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>
                <a:gsLst>
                  <a:gs pos="0">
                    <a:srgbClr val="0097B2"/>
                  </a:gs>
                  <a:gs pos="100000">
                    <a:srgbClr val="7ED957"/>
                  </a:gs>
                </a:gsLst>
                <a:lin ang="0" scaled="0"/>
              </a:gradFill>
              <a:ln>
                <a:noFill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771" name="Google Shape;771;p30"/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72" name="Google Shape;772;p30"/>
          <p:cNvGrpSpPr/>
          <p:nvPr/>
        </p:nvGrpSpPr>
        <p:grpSpPr>
          <a:xfrm>
            <a:off x="6056847" y="8268851"/>
            <a:ext cx="697997" cy="704708"/>
            <a:chOff x="0" y="-49403"/>
            <a:chExt cx="930662" cy="939611"/>
          </a:xfrm>
        </p:grpSpPr>
        <p:grpSp>
          <p:nvGrpSpPr>
            <p:cNvPr id="773" name="Google Shape;773;p30"/>
            <p:cNvGrpSpPr/>
            <p:nvPr/>
          </p:nvGrpSpPr>
          <p:grpSpPr>
            <a:xfrm>
              <a:off x="108871" y="135829"/>
              <a:ext cx="821791" cy="754379"/>
              <a:chOff x="0" y="-47625"/>
              <a:chExt cx="812800" cy="746125"/>
            </a:xfrm>
          </p:grpSpPr>
          <p:sp>
            <p:nvSpPr>
              <p:cNvPr id="774" name="Google Shape;774;p30"/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775" name="Google Shape;775;p30"/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76" name="Google Shape;776;p30"/>
            <p:cNvGrpSpPr/>
            <p:nvPr/>
          </p:nvGrpSpPr>
          <p:grpSpPr>
            <a:xfrm>
              <a:off x="0" y="-49403"/>
              <a:ext cx="843147" cy="773982"/>
              <a:chOff x="0" y="-47625"/>
              <a:chExt cx="812800" cy="746125"/>
            </a:xfrm>
          </p:grpSpPr>
          <p:sp>
            <p:nvSpPr>
              <p:cNvPr id="777" name="Google Shape;777;p30"/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>
                <a:gsLst>
                  <a:gs pos="0">
                    <a:srgbClr val="0097B2"/>
                  </a:gs>
                  <a:gs pos="100000">
                    <a:srgbClr val="7ED957"/>
                  </a:gs>
                </a:gsLst>
                <a:lin ang="0" scaled="0"/>
              </a:gradFill>
              <a:ln>
                <a:noFill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778" name="Google Shape;778;p30"/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79" name="Google Shape;779;p30"/>
          <p:cNvGrpSpPr/>
          <p:nvPr/>
        </p:nvGrpSpPr>
        <p:grpSpPr>
          <a:xfrm>
            <a:off x="2418409" y="6819639"/>
            <a:ext cx="3306074" cy="1486265"/>
            <a:chOff x="0" y="0"/>
            <a:chExt cx="4408098" cy="1981686"/>
          </a:xfrm>
        </p:grpSpPr>
        <p:sp>
          <p:nvSpPr>
            <p:cNvPr id="780" name="Google Shape;780;p30"/>
            <p:cNvSpPr txBox="1"/>
            <p:nvPr/>
          </p:nvSpPr>
          <p:spPr>
            <a:xfrm>
              <a:off x="0" y="0"/>
              <a:ext cx="4408098" cy="64247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0" i="0" u="none" strike="noStrike" cap="none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Client name</a:t>
              </a:r>
              <a:endParaRPr dirty="0"/>
            </a:p>
          </p:txBody>
        </p:sp>
        <p:sp>
          <p:nvSpPr>
            <p:cNvPr id="781" name="Google Shape;781;p30"/>
            <p:cNvSpPr txBox="1"/>
            <p:nvPr/>
          </p:nvSpPr>
          <p:spPr>
            <a:xfrm>
              <a:off x="0" y="897917"/>
              <a:ext cx="4408098" cy="10837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0" i="0" u="none" strike="noStrike" cap="none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Elaborate on what you want to discuss. </a:t>
              </a:r>
              <a:endParaRPr dirty="0"/>
            </a:p>
          </p:txBody>
        </p:sp>
      </p:grpSp>
      <p:grpSp>
        <p:nvGrpSpPr>
          <p:cNvPr id="782" name="Google Shape;782;p30"/>
          <p:cNvGrpSpPr/>
          <p:nvPr/>
        </p:nvGrpSpPr>
        <p:grpSpPr>
          <a:xfrm>
            <a:off x="7324227" y="6819639"/>
            <a:ext cx="3306074" cy="1486265"/>
            <a:chOff x="0" y="0"/>
            <a:chExt cx="4408098" cy="1981686"/>
          </a:xfrm>
        </p:grpSpPr>
        <p:sp>
          <p:nvSpPr>
            <p:cNvPr id="783" name="Google Shape;783;p30"/>
            <p:cNvSpPr txBox="1"/>
            <p:nvPr/>
          </p:nvSpPr>
          <p:spPr>
            <a:xfrm>
              <a:off x="0" y="0"/>
              <a:ext cx="4408098" cy="64247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0" i="0" u="none" strike="noStrike" cap="none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Client name</a:t>
              </a:r>
              <a:endParaRPr dirty="0"/>
            </a:p>
          </p:txBody>
        </p:sp>
        <p:sp>
          <p:nvSpPr>
            <p:cNvPr id="784" name="Google Shape;784;p30"/>
            <p:cNvSpPr txBox="1"/>
            <p:nvPr/>
          </p:nvSpPr>
          <p:spPr>
            <a:xfrm>
              <a:off x="0" y="897917"/>
              <a:ext cx="4408098" cy="10837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0" i="0" u="none" strike="noStrike" cap="none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Elaborate on what you want to discuss. </a:t>
              </a:r>
              <a:endParaRPr dirty="0"/>
            </a:p>
          </p:txBody>
        </p:sp>
      </p:grpSp>
      <p:grpSp>
        <p:nvGrpSpPr>
          <p:cNvPr id="785" name="Google Shape;785;p30"/>
          <p:cNvGrpSpPr/>
          <p:nvPr/>
        </p:nvGrpSpPr>
        <p:grpSpPr>
          <a:xfrm>
            <a:off x="12230044" y="6819639"/>
            <a:ext cx="3306074" cy="1486265"/>
            <a:chOff x="0" y="0"/>
            <a:chExt cx="4408098" cy="1981686"/>
          </a:xfrm>
        </p:grpSpPr>
        <p:sp>
          <p:nvSpPr>
            <p:cNvPr id="786" name="Google Shape;786;p30"/>
            <p:cNvSpPr txBox="1"/>
            <p:nvPr/>
          </p:nvSpPr>
          <p:spPr>
            <a:xfrm>
              <a:off x="0" y="0"/>
              <a:ext cx="4408098" cy="64247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0" i="0" u="none" strike="noStrike" cap="none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Client name</a:t>
              </a:r>
              <a:endParaRPr dirty="0"/>
            </a:p>
          </p:txBody>
        </p:sp>
        <p:sp>
          <p:nvSpPr>
            <p:cNvPr id="787" name="Google Shape;787;p30"/>
            <p:cNvSpPr txBox="1"/>
            <p:nvPr/>
          </p:nvSpPr>
          <p:spPr>
            <a:xfrm>
              <a:off x="0" y="897917"/>
              <a:ext cx="4408098" cy="10837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0" i="0" u="none" strike="noStrike" cap="none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Elaborate on what you want to discuss. </a:t>
              </a:r>
              <a:endParaRPr dirty="0"/>
            </a:p>
          </p:txBody>
        </p:sp>
      </p:grpSp>
      <p:pic>
        <p:nvPicPr>
          <p:cNvPr id="788" name="Google Shape;788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70125" y="2973023"/>
            <a:ext cx="4157700" cy="3602400"/>
          </a:xfrm>
          <a:prstGeom prst="diamond">
            <a:avLst/>
          </a:prstGeom>
          <a:noFill/>
          <a:ln>
            <a:noFill/>
          </a:ln>
        </p:spPr>
      </p:pic>
      <p:pic>
        <p:nvPicPr>
          <p:cNvPr id="789" name="Google Shape;789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18400" y="2968263"/>
            <a:ext cx="4157700" cy="3592800"/>
          </a:xfrm>
          <a:prstGeom prst="diamond">
            <a:avLst/>
          </a:prstGeom>
          <a:noFill/>
          <a:ln>
            <a:noFill/>
          </a:ln>
        </p:spPr>
      </p:pic>
      <p:pic>
        <p:nvPicPr>
          <p:cNvPr id="790" name="Google Shape;790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270982" y="2968275"/>
            <a:ext cx="4158000" cy="3592800"/>
          </a:xfrm>
          <a:prstGeom prst="diamond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2CA8"/>
        </a:solidFill>
        <a:effectLst/>
      </p:bgPr>
    </p:bg>
    <p:spTree>
      <p:nvGrpSpPr>
        <p:cNvPr id="1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p31"/>
          <p:cNvSpPr txBox="1"/>
          <p:nvPr/>
        </p:nvSpPr>
        <p:spPr>
          <a:xfrm>
            <a:off x="3729073" y="3774537"/>
            <a:ext cx="10829854" cy="13671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 b="1" i="0" u="none" strike="noStrike" cap="none" dirty="0">
                <a:solidFill>
                  <a:srgbClr val="69F3C2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Thank you!</a:t>
            </a:r>
            <a:endParaRPr dirty="0"/>
          </a:p>
        </p:txBody>
      </p:sp>
      <p:sp>
        <p:nvSpPr>
          <p:cNvPr id="796" name="Google Shape;796;p31"/>
          <p:cNvSpPr txBox="1"/>
          <p:nvPr/>
        </p:nvSpPr>
        <p:spPr>
          <a:xfrm>
            <a:off x="5703818" y="5385338"/>
            <a:ext cx="6880363" cy="1127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Write a closing statement or call-to-action here.</a:t>
            </a:r>
            <a:endParaRPr dirty="0"/>
          </a:p>
        </p:txBody>
      </p:sp>
      <p:sp>
        <p:nvSpPr>
          <p:cNvPr id="797" name="Google Shape;797;p31"/>
          <p:cNvSpPr/>
          <p:nvPr/>
        </p:nvSpPr>
        <p:spPr>
          <a:xfrm rot="-2699999">
            <a:off x="-5544457" y="-2988636"/>
            <a:ext cx="14357351" cy="9368172"/>
          </a:xfrm>
          <a:custGeom>
            <a:avLst/>
            <a:gdLst/>
            <a:ahLst/>
            <a:cxnLst/>
            <a:rect l="l" t="t" r="r" b="b"/>
            <a:pathLst>
              <a:path w="14357351" h="9368172" extrusionOk="0">
                <a:moveTo>
                  <a:pt x="0" y="0"/>
                </a:moveTo>
                <a:lnTo>
                  <a:pt x="14357352" y="0"/>
                </a:lnTo>
                <a:lnTo>
                  <a:pt x="14357352" y="9368172"/>
                </a:lnTo>
                <a:lnTo>
                  <a:pt x="0" y="9368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798" name="Google Shape;798;p31"/>
          <p:cNvSpPr/>
          <p:nvPr/>
        </p:nvSpPr>
        <p:spPr>
          <a:xfrm rot="7807243">
            <a:off x="11109324" y="3463818"/>
            <a:ext cx="14357351" cy="9368172"/>
          </a:xfrm>
          <a:custGeom>
            <a:avLst/>
            <a:gdLst/>
            <a:ahLst/>
            <a:cxnLst/>
            <a:rect l="l" t="t" r="r" b="b"/>
            <a:pathLst>
              <a:path w="14357351" h="9368172" extrusionOk="0">
                <a:moveTo>
                  <a:pt x="0" y="0"/>
                </a:moveTo>
                <a:lnTo>
                  <a:pt x="14357352" y="0"/>
                </a:lnTo>
                <a:lnTo>
                  <a:pt x="14357352" y="9368172"/>
                </a:lnTo>
                <a:lnTo>
                  <a:pt x="0" y="9368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grpSp>
        <p:nvGrpSpPr>
          <p:cNvPr id="799" name="Google Shape;799;p31"/>
          <p:cNvGrpSpPr/>
          <p:nvPr/>
        </p:nvGrpSpPr>
        <p:grpSpPr>
          <a:xfrm>
            <a:off x="13775409" y="946006"/>
            <a:ext cx="2728468" cy="2504648"/>
            <a:chOff x="0" y="-47625"/>
            <a:chExt cx="812800" cy="746125"/>
          </a:xfrm>
        </p:grpSpPr>
        <p:sp>
          <p:nvSpPr>
            <p:cNvPr id="800" name="Google Shape;800;p31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 extrusionOk="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801" name="Google Shape;801;p31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02" name="Google Shape;802;p31"/>
          <p:cNvGrpSpPr/>
          <p:nvPr/>
        </p:nvGrpSpPr>
        <p:grpSpPr>
          <a:xfrm>
            <a:off x="14425431" y="680584"/>
            <a:ext cx="2078446" cy="1907948"/>
            <a:chOff x="0" y="-47625"/>
            <a:chExt cx="812800" cy="746125"/>
          </a:xfrm>
        </p:grpSpPr>
        <p:sp>
          <p:nvSpPr>
            <p:cNvPr id="803" name="Google Shape;803;p31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 extrusionOk="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gradFill>
              <a:gsLst>
                <a:gs pos="0">
                  <a:srgbClr val="0097B2"/>
                </a:gs>
                <a:gs pos="100000">
                  <a:srgbClr val="7ED957"/>
                </a:gs>
              </a:gsLst>
              <a:lin ang="0" scaled="0"/>
            </a:gradFill>
            <a:ln>
              <a:noFill/>
            </a:ln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804" name="Google Shape;804;p31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05" name="Google Shape;805;p31"/>
          <p:cNvGrpSpPr/>
          <p:nvPr/>
        </p:nvGrpSpPr>
        <p:grpSpPr>
          <a:xfrm>
            <a:off x="1846611" y="1879955"/>
            <a:ext cx="1509689" cy="1385847"/>
            <a:chOff x="0" y="-47625"/>
            <a:chExt cx="812800" cy="746125"/>
          </a:xfrm>
        </p:grpSpPr>
        <p:sp>
          <p:nvSpPr>
            <p:cNvPr id="806" name="Google Shape;806;p31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 extrusionOk="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807" name="Google Shape;807;p31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08" name="Google Shape;808;p31"/>
          <p:cNvGrpSpPr/>
          <p:nvPr/>
        </p:nvGrpSpPr>
        <p:grpSpPr>
          <a:xfrm>
            <a:off x="2257209" y="1774156"/>
            <a:ext cx="1032416" cy="947726"/>
            <a:chOff x="0" y="-47625"/>
            <a:chExt cx="812800" cy="746125"/>
          </a:xfrm>
        </p:grpSpPr>
        <p:sp>
          <p:nvSpPr>
            <p:cNvPr id="809" name="Google Shape;809;p31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 extrusionOk="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gradFill>
              <a:gsLst>
                <a:gs pos="0">
                  <a:srgbClr val="0097B2"/>
                </a:gs>
                <a:gs pos="100000">
                  <a:srgbClr val="7ED957"/>
                </a:gs>
              </a:gsLst>
              <a:lin ang="0" scaled="0"/>
            </a:gradFill>
            <a:ln>
              <a:noFill/>
            </a:ln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810" name="Google Shape;810;p31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11" name="Google Shape;811;p31"/>
          <p:cNvGrpSpPr/>
          <p:nvPr/>
        </p:nvGrpSpPr>
        <p:grpSpPr>
          <a:xfrm>
            <a:off x="11699915" y="7630006"/>
            <a:ext cx="1007468" cy="995426"/>
            <a:chOff x="0" y="-53826"/>
            <a:chExt cx="1343290" cy="1327236"/>
          </a:xfrm>
        </p:grpSpPr>
        <p:grpSp>
          <p:nvGrpSpPr>
            <p:cNvPr id="812" name="Google Shape;812;p31"/>
            <p:cNvGrpSpPr/>
            <p:nvPr/>
          </p:nvGrpSpPr>
          <p:grpSpPr>
            <a:xfrm>
              <a:off x="0" y="40312"/>
              <a:ext cx="1343290" cy="1233098"/>
              <a:chOff x="0" y="-47625"/>
              <a:chExt cx="812800" cy="746125"/>
            </a:xfrm>
          </p:grpSpPr>
          <p:sp>
            <p:nvSpPr>
              <p:cNvPr id="813" name="Google Shape;813;p31"/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814" name="Google Shape;814;p31"/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15" name="Google Shape;815;p31"/>
            <p:cNvGrpSpPr/>
            <p:nvPr/>
          </p:nvGrpSpPr>
          <p:grpSpPr>
            <a:xfrm>
              <a:off x="365341" y="-53826"/>
              <a:ext cx="918623" cy="843268"/>
              <a:chOff x="0" y="-47625"/>
              <a:chExt cx="812800" cy="746125"/>
            </a:xfrm>
          </p:grpSpPr>
          <p:sp>
            <p:nvSpPr>
              <p:cNvPr id="816" name="Google Shape;816;p31"/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>
                <a:gsLst>
                  <a:gs pos="0">
                    <a:srgbClr val="0097B2"/>
                  </a:gs>
                  <a:gs pos="100000">
                    <a:srgbClr val="7ED957"/>
                  </a:gs>
                </a:gsLst>
                <a:lin ang="0" scaled="0"/>
              </a:gradFill>
              <a:ln>
                <a:noFill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817" name="Google Shape;817;p31"/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29B2"/>
        </a:solidFill>
        <a:effectLst/>
      </p:bgPr>
    </p:bg>
    <p:spTree>
      <p:nvGrpSpPr>
        <p:cNvPr id="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p32"/>
          <p:cNvSpPr/>
          <p:nvPr/>
        </p:nvSpPr>
        <p:spPr>
          <a:xfrm rot="-2699999">
            <a:off x="-5996412" y="-5635805"/>
            <a:ext cx="14357351" cy="9368172"/>
          </a:xfrm>
          <a:custGeom>
            <a:avLst/>
            <a:gdLst/>
            <a:ahLst/>
            <a:cxnLst/>
            <a:rect l="l" t="t" r="r" b="b"/>
            <a:pathLst>
              <a:path w="14357351" h="9368172" extrusionOk="0">
                <a:moveTo>
                  <a:pt x="0" y="0"/>
                </a:moveTo>
                <a:lnTo>
                  <a:pt x="14357351" y="0"/>
                </a:lnTo>
                <a:lnTo>
                  <a:pt x="14357351" y="9368172"/>
                </a:lnTo>
                <a:lnTo>
                  <a:pt x="0" y="9368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823" name="Google Shape;823;p32"/>
          <p:cNvSpPr txBox="1"/>
          <p:nvPr/>
        </p:nvSpPr>
        <p:spPr>
          <a:xfrm>
            <a:off x="1028700" y="765751"/>
            <a:ext cx="5059131" cy="2295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 b="0" i="0" u="none" strike="noStrike" cap="none" dirty="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Resource </a:t>
            </a:r>
            <a:endParaRPr dirty="0"/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 b="0" i="0" u="none" strike="noStrike" cap="none" dirty="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Page</a:t>
            </a:r>
            <a:endParaRPr dirty="0"/>
          </a:p>
        </p:txBody>
      </p:sp>
      <p:sp>
        <p:nvSpPr>
          <p:cNvPr id="824" name="Google Shape;824;p32"/>
          <p:cNvSpPr txBox="1"/>
          <p:nvPr/>
        </p:nvSpPr>
        <p:spPr>
          <a:xfrm>
            <a:off x="1028700" y="3545205"/>
            <a:ext cx="5059131" cy="5713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Use these design resources in your Canva Presentation.</a:t>
            </a:r>
            <a:endParaRPr dirty="0"/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You can find these fonts online too. Happy designing! </a:t>
            </a:r>
            <a:endParaRPr dirty="0"/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Don't forget to delete this page before presenting. </a:t>
            </a:r>
            <a:endParaRPr dirty="0"/>
          </a:p>
        </p:txBody>
      </p:sp>
      <p:sp>
        <p:nvSpPr>
          <p:cNvPr id="825" name="Google Shape;825;p32"/>
          <p:cNvSpPr txBox="1"/>
          <p:nvPr/>
        </p:nvSpPr>
        <p:spPr>
          <a:xfrm>
            <a:off x="1028700" y="4704016"/>
            <a:ext cx="4676765" cy="7494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99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27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This presentation template uses the following free fonts:</a:t>
            </a:r>
            <a:endParaRPr dirty="0"/>
          </a:p>
        </p:txBody>
      </p:sp>
      <p:sp>
        <p:nvSpPr>
          <p:cNvPr id="826" name="Google Shape;826;p32"/>
          <p:cNvSpPr txBox="1"/>
          <p:nvPr/>
        </p:nvSpPr>
        <p:spPr>
          <a:xfrm>
            <a:off x="1028700" y="5955744"/>
            <a:ext cx="3719406" cy="869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58866" marR="0" lvl="1" indent="-179433" algn="l" rtl="0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62"/>
              <a:buFont typeface="Arial"/>
              <a:buChar char="•"/>
            </a:pPr>
            <a:r>
              <a:rPr lang="en-US" sz="1662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Titles: Montserrat</a:t>
            </a:r>
            <a:endParaRPr dirty="0"/>
          </a:p>
          <a:p>
            <a:pPr marL="358866" marR="0" lvl="1" indent="-179433" algn="l" rtl="0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62"/>
              <a:buFont typeface="Arial"/>
              <a:buChar char="•"/>
            </a:pPr>
            <a:r>
              <a:rPr lang="en-US" sz="1662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Headers: Open Sauce</a:t>
            </a:r>
            <a:endParaRPr dirty="0"/>
          </a:p>
          <a:p>
            <a:pPr marL="358866" marR="0" lvl="1" indent="-179433" algn="l" rtl="0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62"/>
              <a:buFont typeface="Arial"/>
              <a:buChar char="•"/>
            </a:pPr>
            <a:r>
              <a:rPr lang="en-US" sz="1662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Body Copy: Open Sauce</a:t>
            </a:r>
            <a:endParaRPr dirty="0"/>
          </a:p>
        </p:txBody>
      </p:sp>
      <p:sp>
        <p:nvSpPr>
          <p:cNvPr id="827" name="Google Shape;827;p32"/>
          <p:cNvSpPr/>
          <p:nvPr/>
        </p:nvSpPr>
        <p:spPr>
          <a:xfrm rot="8100000">
            <a:off x="11258937" y="5602914"/>
            <a:ext cx="14357351" cy="9368172"/>
          </a:xfrm>
          <a:custGeom>
            <a:avLst/>
            <a:gdLst/>
            <a:ahLst/>
            <a:cxnLst/>
            <a:rect l="l" t="t" r="r" b="b"/>
            <a:pathLst>
              <a:path w="14357351" h="9368172" extrusionOk="0">
                <a:moveTo>
                  <a:pt x="0" y="0"/>
                </a:moveTo>
                <a:lnTo>
                  <a:pt x="14357352" y="0"/>
                </a:lnTo>
                <a:lnTo>
                  <a:pt x="14357352" y="9368172"/>
                </a:lnTo>
                <a:lnTo>
                  <a:pt x="0" y="9368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grpSp>
        <p:nvGrpSpPr>
          <p:cNvPr id="828" name="Google Shape;828;p32"/>
          <p:cNvGrpSpPr/>
          <p:nvPr/>
        </p:nvGrpSpPr>
        <p:grpSpPr>
          <a:xfrm>
            <a:off x="7520729" y="1065280"/>
            <a:ext cx="706620" cy="8156438"/>
            <a:chOff x="0" y="0"/>
            <a:chExt cx="942160" cy="10875252"/>
          </a:xfrm>
        </p:grpSpPr>
        <p:sp>
          <p:nvSpPr>
            <p:cNvPr id="829" name="Google Shape;829;p32"/>
            <p:cNvSpPr/>
            <p:nvPr/>
          </p:nvSpPr>
          <p:spPr>
            <a:xfrm>
              <a:off x="0" y="4567286"/>
              <a:ext cx="942160" cy="942160"/>
            </a:xfrm>
            <a:custGeom>
              <a:avLst/>
              <a:gdLst/>
              <a:ahLst/>
              <a:cxnLst/>
              <a:rect l="l" t="t" r="r" b="b"/>
              <a:pathLst>
                <a:path w="942160" h="942160" extrusionOk="0">
                  <a:moveTo>
                    <a:pt x="0" y="0"/>
                  </a:moveTo>
                  <a:lnTo>
                    <a:pt x="942160" y="0"/>
                  </a:lnTo>
                  <a:lnTo>
                    <a:pt x="942160" y="942161"/>
                  </a:lnTo>
                  <a:lnTo>
                    <a:pt x="0" y="94216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830" name="Google Shape;830;p32"/>
            <p:cNvSpPr/>
            <p:nvPr/>
          </p:nvSpPr>
          <p:spPr>
            <a:xfrm>
              <a:off x="0" y="1355864"/>
              <a:ext cx="942160" cy="942160"/>
            </a:xfrm>
            <a:custGeom>
              <a:avLst/>
              <a:gdLst/>
              <a:ahLst/>
              <a:cxnLst/>
              <a:rect l="l" t="t" r="r" b="b"/>
              <a:pathLst>
                <a:path w="942160" h="942160" extrusionOk="0">
                  <a:moveTo>
                    <a:pt x="0" y="0"/>
                  </a:moveTo>
                  <a:lnTo>
                    <a:pt x="942160" y="0"/>
                  </a:lnTo>
                  <a:lnTo>
                    <a:pt x="942160" y="942160"/>
                  </a:lnTo>
                  <a:lnTo>
                    <a:pt x="0" y="94216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831" name="Google Shape;831;p32"/>
            <p:cNvSpPr/>
            <p:nvPr/>
          </p:nvSpPr>
          <p:spPr>
            <a:xfrm>
              <a:off x="0" y="2954118"/>
              <a:ext cx="942160" cy="942160"/>
            </a:xfrm>
            <a:custGeom>
              <a:avLst/>
              <a:gdLst/>
              <a:ahLst/>
              <a:cxnLst/>
              <a:rect l="l" t="t" r="r" b="b"/>
              <a:pathLst>
                <a:path w="942160" h="942160" extrusionOk="0">
                  <a:moveTo>
                    <a:pt x="0" y="0"/>
                  </a:moveTo>
                  <a:lnTo>
                    <a:pt x="942160" y="0"/>
                  </a:lnTo>
                  <a:lnTo>
                    <a:pt x="942160" y="942160"/>
                  </a:lnTo>
                  <a:lnTo>
                    <a:pt x="0" y="94216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832" name="Google Shape;832;p32"/>
            <p:cNvSpPr/>
            <p:nvPr/>
          </p:nvSpPr>
          <p:spPr>
            <a:xfrm>
              <a:off x="0" y="9933092"/>
              <a:ext cx="942160" cy="942160"/>
            </a:xfrm>
            <a:custGeom>
              <a:avLst/>
              <a:gdLst/>
              <a:ahLst/>
              <a:cxnLst/>
              <a:rect l="l" t="t" r="r" b="b"/>
              <a:pathLst>
                <a:path w="942160" h="942160" extrusionOk="0">
                  <a:moveTo>
                    <a:pt x="0" y="0"/>
                  </a:moveTo>
                  <a:lnTo>
                    <a:pt x="942160" y="0"/>
                  </a:lnTo>
                  <a:lnTo>
                    <a:pt x="942160" y="942161"/>
                  </a:lnTo>
                  <a:lnTo>
                    <a:pt x="0" y="94216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833" name="Google Shape;833;p32"/>
            <p:cNvSpPr/>
            <p:nvPr/>
          </p:nvSpPr>
          <p:spPr>
            <a:xfrm>
              <a:off x="0" y="7865583"/>
              <a:ext cx="942160" cy="942160"/>
            </a:xfrm>
            <a:custGeom>
              <a:avLst/>
              <a:gdLst/>
              <a:ahLst/>
              <a:cxnLst/>
              <a:rect l="l" t="t" r="r" b="b"/>
              <a:pathLst>
                <a:path w="942160" h="942160" extrusionOk="0">
                  <a:moveTo>
                    <a:pt x="0" y="0"/>
                  </a:moveTo>
                  <a:lnTo>
                    <a:pt x="942160" y="0"/>
                  </a:lnTo>
                  <a:lnTo>
                    <a:pt x="942160" y="942160"/>
                  </a:lnTo>
                  <a:lnTo>
                    <a:pt x="0" y="94216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834" name="Google Shape;834;p32"/>
            <p:cNvSpPr/>
            <p:nvPr/>
          </p:nvSpPr>
          <p:spPr>
            <a:xfrm>
              <a:off x="0" y="5981262"/>
              <a:ext cx="942160" cy="942160"/>
            </a:xfrm>
            <a:custGeom>
              <a:avLst/>
              <a:gdLst/>
              <a:ahLst/>
              <a:cxnLst/>
              <a:rect l="l" t="t" r="r" b="b"/>
              <a:pathLst>
                <a:path w="942160" h="942160" extrusionOk="0">
                  <a:moveTo>
                    <a:pt x="0" y="0"/>
                  </a:moveTo>
                  <a:lnTo>
                    <a:pt x="942160" y="0"/>
                  </a:lnTo>
                  <a:lnTo>
                    <a:pt x="942160" y="942160"/>
                  </a:lnTo>
                  <a:lnTo>
                    <a:pt x="0" y="94216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835" name="Google Shape;835;p32"/>
            <p:cNvSpPr/>
            <p:nvPr/>
          </p:nvSpPr>
          <p:spPr>
            <a:xfrm>
              <a:off x="0" y="0"/>
              <a:ext cx="942160" cy="942160"/>
            </a:xfrm>
            <a:custGeom>
              <a:avLst/>
              <a:gdLst/>
              <a:ahLst/>
              <a:cxnLst/>
              <a:rect l="l" t="t" r="r" b="b"/>
              <a:pathLst>
                <a:path w="942160" h="942160" extrusionOk="0">
                  <a:moveTo>
                    <a:pt x="0" y="0"/>
                  </a:moveTo>
                  <a:lnTo>
                    <a:pt x="942160" y="0"/>
                  </a:lnTo>
                  <a:lnTo>
                    <a:pt x="942160" y="942160"/>
                  </a:lnTo>
                  <a:lnTo>
                    <a:pt x="0" y="94216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10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it-IT" dirty="0"/>
            </a:p>
          </p:txBody>
        </p:sp>
      </p:grpSp>
      <p:grpSp>
        <p:nvGrpSpPr>
          <p:cNvPr id="836" name="Google Shape;836;p32"/>
          <p:cNvGrpSpPr/>
          <p:nvPr/>
        </p:nvGrpSpPr>
        <p:grpSpPr>
          <a:xfrm>
            <a:off x="8942932" y="1065280"/>
            <a:ext cx="706620" cy="8156438"/>
            <a:chOff x="0" y="0"/>
            <a:chExt cx="942160" cy="10875252"/>
          </a:xfrm>
        </p:grpSpPr>
        <p:sp>
          <p:nvSpPr>
            <p:cNvPr id="837" name="Google Shape;837;p32"/>
            <p:cNvSpPr/>
            <p:nvPr/>
          </p:nvSpPr>
          <p:spPr>
            <a:xfrm>
              <a:off x="0" y="1355864"/>
              <a:ext cx="942160" cy="942160"/>
            </a:xfrm>
            <a:custGeom>
              <a:avLst/>
              <a:gdLst/>
              <a:ahLst/>
              <a:cxnLst/>
              <a:rect l="l" t="t" r="r" b="b"/>
              <a:pathLst>
                <a:path w="942160" h="942160" extrusionOk="0">
                  <a:moveTo>
                    <a:pt x="0" y="0"/>
                  </a:moveTo>
                  <a:lnTo>
                    <a:pt x="942160" y="0"/>
                  </a:lnTo>
                  <a:lnTo>
                    <a:pt x="942160" y="942160"/>
                  </a:lnTo>
                  <a:lnTo>
                    <a:pt x="0" y="94216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11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838" name="Google Shape;838;p32"/>
            <p:cNvSpPr/>
            <p:nvPr/>
          </p:nvSpPr>
          <p:spPr>
            <a:xfrm>
              <a:off x="0" y="2954118"/>
              <a:ext cx="942160" cy="942160"/>
            </a:xfrm>
            <a:custGeom>
              <a:avLst/>
              <a:gdLst/>
              <a:ahLst/>
              <a:cxnLst/>
              <a:rect l="l" t="t" r="r" b="b"/>
              <a:pathLst>
                <a:path w="942160" h="942160" extrusionOk="0">
                  <a:moveTo>
                    <a:pt x="0" y="0"/>
                  </a:moveTo>
                  <a:lnTo>
                    <a:pt x="942160" y="0"/>
                  </a:lnTo>
                  <a:lnTo>
                    <a:pt x="942160" y="942160"/>
                  </a:lnTo>
                  <a:lnTo>
                    <a:pt x="0" y="94216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1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839" name="Google Shape;839;p32"/>
            <p:cNvSpPr/>
            <p:nvPr/>
          </p:nvSpPr>
          <p:spPr>
            <a:xfrm>
              <a:off x="0" y="5981262"/>
              <a:ext cx="942160" cy="942160"/>
            </a:xfrm>
            <a:custGeom>
              <a:avLst/>
              <a:gdLst/>
              <a:ahLst/>
              <a:cxnLst/>
              <a:rect l="l" t="t" r="r" b="b"/>
              <a:pathLst>
                <a:path w="942160" h="942160" extrusionOk="0">
                  <a:moveTo>
                    <a:pt x="0" y="0"/>
                  </a:moveTo>
                  <a:lnTo>
                    <a:pt x="942160" y="0"/>
                  </a:lnTo>
                  <a:lnTo>
                    <a:pt x="942160" y="942160"/>
                  </a:lnTo>
                  <a:lnTo>
                    <a:pt x="0" y="94216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1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840" name="Google Shape;840;p32"/>
            <p:cNvSpPr/>
            <p:nvPr/>
          </p:nvSpPr>
          <p:spPr>
            <a:xfrm>
              <a:off x="0" y="4567286"/>
              <a:ext cx="942160" cy="942160"/>
            </a:xfrm>
            <a:custGeom>
              <a:avLst/>
              <a:gdLst/>
              <a:ahLst/>
              <a:cxnLst/>
              <a:rect l="l" t="t" r="r" b="b"/>
              <a:pathLst>
                <a:path w="942160" h="942160" extrusionOk="0">
                  <a:moveTo>
                    <a:pt x="0" y="0"/>
                  </a:moveTo>
                  <a:lnTo>
                    <a:pt x="942160" y="0"/>
                  </a:lnTo>
                  <a:lnTo>
                    <a:pt x="942160" y="942161"/>
                  </a:lnTo>
                  <a:lnTo>
                    <a:pt x="0" y="94216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1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841" name="Google Shape;841;p32"/>
            <p:cNvSpPr/>
            <p:nvPr/>
          </p:nvSpPr>
          <p:spPr>
            <a:xfrm>
              <a:off x="0" y="7865583"/>
              <a:ext cx="942160" cy="942160"/>
            </a:xfrm>
            <a:custGeom>
              <a:avLst/>
              <a:gdLst/>
              <a:ahLst/>
              <a:cxnLst/>
              <a:rect l="l" t="t" r="r" b="b"/>
              <a:pathLst>
                <a:path w="942160" h="942160" extrusionOk="0">
                  <a:moveTo>
                    <a:pt x="0" y="0"/>
                  </a:moveTo>
                  <a:lnTo>
                    <a:pt x="942160" y="0"/>
                  </a:lnTo>
                  <a:lnTo>
                    <a:pt x="942160" y="942160"/>
                  </a:lnTo>
                  <a:lnTo>
                    <a:pt x="0" y="94216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1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842" name="Google Shape;842;p32"/>
            <p:cNvSpPr/>
            <p:nvPr/>
          </p:nvSpPr>
          <p:spPr>
            <a:xfrm>
              <a:off x="0" y="9933092"/>
              <a:ext cx="942160" cy="942160"/>
            </a:xfrm>
            <a:custGeom>
              <a:avLst/>
              <a:gdLst/>
              <a:ahLst/>
              <a:cxnLst/>
              <a:rect l="l" t="t" r="r" b="b"/>
              <a:pathLst>
                <a:path w="942160" h="942160" extrusionOk="0">
                  <a:moveTo>
                    <a:pt x="0" y="0"/>
                  </a:moveTo>
                  <a:lnTo>
                    <a:pt x="942160" y="0"/>
                  </a:lnTo>
                  <a:lnTo>
                    <a:pt x="942160" y="942161"/>
                  </a:lnTo>
                  <a:lnTo>
                    <a:pt x="0" y="94216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1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843" name="Google Shape;843;p32"/>
            <p:cNvSpPr/>
            <p:nvPr/>
          </p:nvSpPr>
          <p:spPr>
            <a:xfrm>
              <a:off x="0" y="0"/>
              <a:ext cx="942160" cy="942160"/>
            </a:xfrm>
            <a:custGeom>
              <a:avLst/>
              <a:gdLst/>
              <a:ahLst/>
              <a:cxnLst/>
              <a:rect l="l" t="t" r="r" b="b"/>
              <a:pathLst>
                <a:path w="942160" h="942160" extrusionOk="0">
                  <a:moveTo>
                    <a:pt x="0" y="0"/>
                  </a:moveTo>
                  <a:lnTo>
                    <a:pt x="942160" y="0"/>
                  </a:lnTo>
                  <a:lnTo>
                    <a:pt x="942160" y="942160"/>
                  </a:lnTo>
                  <a:lnTo>
                    <a:pt x="0" y="94216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1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it-IT" dirty="0"/>
            </a:p>
          </p:txBody>
        </p:sp>
      </p:grpSp>
      <p:grpSp>
        <p:nvGrpSpPr>
          <p:cNvPr id="844" name="Google Shape;844;p32"/>
          <p:cNvGrpSpPr/>
          <p:nvPr/>
        </p:nvGrpSpPr>
        <p:grpSpPr>
          <a:xfrm>
            <a:off x="13187841" y="1065280"/>
            <a:ext cx="706620" cy="8156438"/>
            <a:chOff x="0" y="0"/>
            <a:chExt cx="942160" cy="10875252"/>
          </a:xfrm>
        </p:grpSpPr>
        <p:sp>
          <p:nvSpPr>
            <p:cNvPr id="845" name="Google Shape;845;p32"/>
            <p:cNvSpPr/>
            <p:nvPr/>
          </p:nvSpPr>
          <p:spPr>
            <a:xfrm>
              <a:off x="0" y="4567286"/>
              <a:ext cx="942160" cy="942160"/>
            </a:xfrm>
            <a:custGeom>
              <a:avLst/>
              <a:gdLst/>
              <a:ahLst/>
              <a:cxnLst/>
              <a:rect l="l" t="t" r="r" b="b"/>
              <a:pathLst>
                <a:path w="942160" h="942160" extrusionOk="0">
                  <a:moveTo>
                    <a:pt x="0" y="0"/>
                  </a:moveTo>
                  <a:lnTo>
                    <a:pt x="942160" y="0"/>
                  </a:lnTo>
                  <a:lnTo>
                    <a:pt x="942160" y="942161"/>
                  </a:lnTo>
                  <a:lnTo>
                    <a:pt x="0" y="94216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1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846" name="Google Shape;846;p32"/>
            <p:cNvSpPr/>
            <p:nvPr/>
          </p:nvSpPr>
          <p:spPr>
            <a:xfrm>
              <a:off x="0" y="2954118"/>
              <a:ext cx="942160" cy="942160"/>
            </a:xfrm>
            <a:custGeom>
              <a:avLst/>
              <a:gdLst/>
              <a:ahLst/>
              <a:cxnLst/>
              <a:rect l="l" t="t" r="r" b="b"/>
              <a:pathLst>
                <a:path w="942160" h="942160" extrusionOk="0">
                  <a:moveTo>
                    <a:pt x="0" y="0"/>
                  </a:moveTo>
                  <a:lnTo>
                    <a:pt x="942160" y="0"/>
                  </a:lnTo>
                  <a:lnTo>
                    <a:pt x="942160" y="942160"/>
                  </a:lnTo>
                  <a:lnTo>
                    <a:pt x="0" y="94216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1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847" name="Google Shape;847;p32"/>
            <p:cNvSpPr/>
            <p:nvPr/>
          </p:nvSpPr>
          <p:spPr>
            <a:xfrm>
              <a:off x="0" y="7865583"/>
              <a:ext cx="942160" cy="942160"/>
            </a:xfrm>
            <a:custGeom>
              <a:avLst/>
              <a:gdLst/>
              <a:ahLst/>
              <a:cxnLst/>
              <a:rect l="l" t="t" r="r" b="b"/>
              <a:pathLst>
                <a:path w="942160" h="942160" extrusionOk="0">
                  <a:moveTo>
                    <a:pt x="0" y="0"/>
                  </a:moveTo>
                  <a:lnTo>
                    <a:pt x="942160" y="0"/>
                  </a:lnTo>
                  <a:lnTo>
                    <a:pt x="942160" y="942160"/>
                  </a:lnTo>
                  <a:lnTo>
                    <a:pt x="0" y="94216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1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848" name="Google Shape;848;p32"/>
            <p:cNvSpPr/>
            <p:nvPr/>
          </p:nvSpPr>
          <p:spPr>
            <a:xfrm>
              <a:off x="0" y="1355864"/>
              <a:ext cx="942160" cy="942160"/>
            </a:xfrm>
            <a:custGeom>
              <a:avLst/>
              <a:gdLst/>
              <a:ahLst/>
              <a:cxnLst/>
              <a:rect l="l" t="t" r="r" b="b"/>
              <a:pathLst>
                <a:path w="942160" h="942160" extrusionOk="0">
                  <a:moveTo>
                    <a:pt x="0" y="0"/>
                  </a:moveTo>
                  <a:lnTo>
                    <a:pt x="942160" y="0"/>
                  </a:lnTo>
                  <a:lnTo>
                    <a:pt x="942160" y="942160"/>
                  </a:lnTo>
                  <a:lnTo>
                    <a:pt x="0" y="94216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20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849" name="Google Shape;849;p32"/>
            <p:cNvSpPr/>
            <p:nvPr/>
          </p:nvSpPr>
          <p:spPr>
            <a:xfrm>
              <a:off x="0" y="9933092"/>
              <a:ext cx="942160" cy="942160"/>
            </a:xfrm>
            <a:custGeom>
              <a:avLst/>
              <a:gdLst/>
              <a:ahLst/>
              <a:cxnLst/>
              <a:rect l="l" t="t" r="r" b="b"/>
              <a:pathLst>
                <a:path w="942160" h="942160" extrusionOk="0">
                  <a:moveTo>
                    <a:pt x="0" y="0"/>
                  </a:moveTo>
                  <a:lnTo>
                    <a:pt x="942160" y="0"/>
                  </a:lnTo>
                  <a:lnTo>
                    <a:pt x="942160" y="942161"/>
                  </a:lnTo>
                  <a:lnTo>
                    <a:pt x="0" y="94216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21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850" name="Google Shape;850;p32"/>
            <p:cNvSpPr/>
            <p:nvPr/>
          </p:nvSpPr>
          <p:spPr>
            <a:xfrm>
              <a:off x="0" y="5981262"/>
              <a:ext cx="942160" cy="942160"/>
            </a:xfrm>
            <a:custGeom>
              <a:avLst/>
              <a:gdLst/>
              <a:ahLst/>
              <a:cxnLst/>
              <a:rect l="l" t="t" r="r" b="b"/>
              <a:pathLst>
                <a:path w="942160" h="942160" extrusionOk="0">
                  <a:moveTo>
                    <a:pt x="0" y="0"/>
                  </a:moveTo>
                  <a:lnTo>
                    <a:pt x="942160" y="0"/>
                  </a:lnTo>
                  <a:lnTo>
                    <a:pt x="942160" y="942160"/>
                  </a:lnTo>
                  <a:lnTo>
                    <a:pt x="0" y="94216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2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851" name="Google Shape;851;p32"/>
            <p:cNvSpPr/>
            <p:nvPr/>
          </p:nvSpPr>
          <p:spPr>
            <a:xfrm>
              <a:off x="0" y="0"/>
              <a:ext cx="942160" cy="942160"/>
            </a:xfrm>
            <a:custGeom>
              <a:avLst/>
              <a:gdLst/>
              <a:ahLst/>
              <a:cxnLst/>
              <a:rect l="l" t="t" r="r" b="b"/>
              <a:pathLst>
                <a:path w="942160" h="942160" extrusionOk="0">
                  <a:moveTo>
                    <a:pt x="0" y="0"/>
                  </a:moveTo>
                  <a:lnTo>
                    <a:pt x="942160" y="0"/>
                  </a:lnTo>
                  <a:lnTo>
                    <a:pt x="942160" y="942160"/>
                  </a:lnTo>
                  <a:lnTo>
                    <a:pt x="0" y="94216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2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it-IT" dirty="0"/>
            </a:p>
          </p:txBody>
        </p:sp>
      </p:grpSp>
      <p:grpSp>
        <p:nvGrpSpPr>
          <p:cNvPr id="852" name="Google Shape;852;p32"/>
          <p:cNvGrpSpPr/>
          <p:nvPr/>
        </p:nvGrpSpPr>
        <p:grpSpPr>
          <a:xfrm>
            <a:off x="15942439" y="1065280"/>
            <a:ext cx="706620" cy="8156438"/>
            <a:chOff x="0" y="0"/>
            <a:chExt cx="942160" cy="10875252"/>
          </a:xfrm>
        </p:grpSpPr>
        <p:sp>
          <p:nvSpPr>
            <p:cNvPr id="853" name="Google Shape;853;p32"/>
            <p:cNvSpPr/>
            <p:nvPr/>
          </p:nvSpPr>
          <p:spPr>
            <a:xfrm>
              <a:off x="0" y="7865583"/>
              <a:ext cx="942160" cy="942160"/>
            </a:xfrm>
            <a:custGeom>
              <a:avLst/>
              <a:gdLst/>
              <a:ahLst/>
              <a:cxnLst/>
              <a:rect l="l" t="t" r="r" b="b"/>
              <a:pathLst>
                <a:path w="942160" h="942160" extrusionOk="0">
                  <a:moveTo>
                    <a:pt x="0" y="0"/>
                  </a:moveTo>
                  <a:lnTo>
                    <a:pt x="942160" y="0"/>
                  </a:lnTo>
                  <a:lnTo>
                    <a:pt x="942160" y="942160"/>
                  </a:lnTo>
                  <a:lnTo>
                    <a:pt x="0" y="94216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2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854" name="Google Shape;854;p32"/>
            <p:cNvSpPr/>
            <p:nvPr/>
          </p:nvSpPr>
          <p:spPr>
            <a:xfrm>
              <a:off x="0" y="5981262"/>
              <a:ext cx="942160" cy="942160"/>
            </a:xfrm>
            <a:custGeom>
              <a:avLst/>
              <a:gdLst/>
              <a:ahLst/>
              <a:cxnLst/>
              <a:rect l="l" t="t" r="r" b="b"/>
              <a:pathLst>
                <a:path w="942160" h="942160" extrusionOk="0">
                  <a:moveTo>
                    <a:pt x="0" y="0"/>
                  </a:moveTo>
                  <a:lnTo>
                    <a:pt x="942160" y="0"/>
                  </a:lnTo>
                  <a:lnTo>
                    <a:pt x="942160" y="942160"/>
                  </a:lnTo>
                  <a:lnTo>
                    <a:pt x="0" y="94216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2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855" name="Google Shape;855;p32"/>
            <p:cNvSpPr/>
            <p:nvPr/>
          </p:nvSpPr>
          <p:spPr>
            <a:xfrm>
              <a:off x="0" y="9933092"/>
              <a:ext cx="942160" cy="942160"/>
            </a:xfrm>
            <a:custGeom>
              <a:avLst/>
              <a:gdLst/>
              <a:ahLst/>
              <a:cxnLst/>
              <a:rect l="l" t="t" r="r" b="b"/>
              <a:pathLst>
                <a:path w="942160" h="942160" extrusionOk="0">
                  <a:moveTo>
                    <a:pt x="0" y="0"/>
                  </a:moveTo>
                  <a:lnTo>
                    <a:pt x="942160" y="0"/>
                  </a:lnTo>
                  <a:lnTo>
                    <a:pt x="942160" y="942161"/>
                  </a:lnTo>
                  <a:lnTo>
                    <a:pt x="0" y="94216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2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856" name="Google Shape;856;p32"/>
            <p:cNvSpPr/>
            <p:nvPr/>
          </p:nvSpPr>
          <p:spPr>
            <a:xfrm>
              <a:off x="0" y="2954118"/>
              <a:ext cx="942160" cy="942160"/>
            </a:xfrm>
            <a:custGeom>
              <a:avLst/>
              <a:gdLst/>
              <a:ahLst/>
              <a:cxnLst/>
              <a:rect l="l" t="t" r="r" b="b"/>
              <a:pathLst>
                <a:path w="942160" h="942160" extrusionOk="0">
                  <a:moveTo>
                    <a:pt x="0" y="0"/>
                  </a:moveTo>
                  <a:lnTo>
                    <a:pt x="942160" y="0"/>
                  </a:lnTo>
                  <a:lnTo>
                    <a:pt x="942160" y="942160"/>
                  </a:lnTo>
                  <a:lnTo>
                    <a:pt x="0" y="94216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2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857" name="Google Shape;857;p32"/>
            <p:cNvSpPr/>
            <p:nvPr/>
          </p:nvSpPr>
          <p:spPr>
            <a:xfrm>
              <a:off x="0" y="1355864"/>
              <a:ext cx="942160" cy="942160"/>
            </a:xfrm>
            <a:custGeom>
              <a:avLst/>
              <a:gdLst/>
              <a:ahLst/>
              <a:cxnLst/>
              <a:rect l="l" t="t" r="r" b="b"/>
              <a:pathLst>
                <a:path w="942160" h="942160" extrusionOk="0">
                  <a:moveTo>
                    <a:pt x="0" y="0"/>
                  </a:moveTo>
                  <a:lnTo>
                    <a:pt x="942160" y="0"/>
                  </a:lnTo>
                  <a:lnTo>
                    <a:pt x="942160" y="942160"/>
                  </a:lnTo>
                  <a:lnTo>
                    <a:pt x="0" y="94216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2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858" name="Google Shape;858;p32"/>
            <p:cNvSpPr/>
            <p:nvPr/>
          </p:nvSpPr>
          <p:spPr>
            <a:xfrm>
              <a:off x="0" y="4567286"/>
              <a:ext cx="942160" cy="942160"/>
            </a:xfrm>
            <a:custGeom>
              <a:avLst/>
              <a:gdLst/>
              <a:ahLst/>
              <a:cxnLst/>
              <a:rect l="l" t="t" r="r" b="b"/>
              <a:pathLst>
                <a:path w="942160" h="942160" extrusionOk="0">
                  <a:moveTo>
                    <a:pt x="0" y="0"/>
                  </a:moveTo>
                  <a:lnTo>
                    <a:pt x="942160" y="0"/>
                  </a:lnTo>
                  <a:lnTo>
                    <a:pt x="942160" y="942161"/>
                  </a:lnTo>
                  <a:lnTo>
                    <a:pt x="0" y="94216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2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859" name="Google Shape;859;p32"/>
            <p:cNvSpPr/>
            <p:nvPr/>
          </p:nvSpPr>
          <p:spPr>
            <a:xfrm>
              <a:off x="0" y="0"/>
              <a:ext cx="942160" cy="942160"/>
            </a:xfrm>
            <a:custGeom>
              <a:avLst/>
              <a:gdLst/>
              <a:ahLst/>
              <a:cxnLst/>
              <a:rect l="l" t="t" r="r" b="b"/>
              <a:pathLst>
                <a:path w="942160" h="942160" extrusionOk="0">
                  <a:moveTo>
                    <a:pt x="0" y="0"/>
                  </a:moveTo>
                  <a:lnTo>
                    <a:pt x="942160" y="0"/>
                  </a:lnTo>
                  <a:lnTo>
                    <a:pt x="942160" y="942160"/>
                  </a:lnTo>
                  <a:lnTo>
                    <a:pt x="0" y="94216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0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it-IT" dirty="0"/>
            </a:p>
          </p:txBody>
        </p:sp>
      </p:grpSp>
      <p:grpSp>
        <p:nvGrpSpPr>
          <p:cNvPr id="860" name="Google Shape;860;p32"/>
          <p:cNvGrpSpPr/>
          <p:nvPr/>
        </p:nvGrpSpPr>
        <p:grpSpPr>
          <a:xfrm>
            <a:off x="14575145" y="1065280"/>
            <a:ext cx="706620" cy="8156438"/>
            <a:chOff x="0" y="0"/>
            <a:chExt cx="942160" cy="10875252"/>
          </a:xfrm>
        </p:grpSpPr>
        <p:sp>
          <p:nvSpPr>
            <p:cNvPr id="861" name="Google Shape;861;p32"/>
            <p:cNvSpPr/>
            <p:nvPr/>
          </p:nvSpPr>
          <p:spPr>
            <a:xfrm>
              <a:off x="0" y="4567286"/>
              <a:ext cx="942160" cy="942160"/>
            </a:xfrm>
            <a:custGeom>
              <a:avLst/>
              <a:gdLst/>
              <a:ahLst/>
              <a:cxnLst/>
              <a:rect l="l" t="t" r="r" b="b"/>
              <a:pathLst>
                <a:path w="942160" h="942160" extrusionOk="0">
                  <a:moveTo>
                    <a:pt x="0" y="0"/>
                  </a:moveTo>
                  <a:lnTo>
                    <a:pt x="942160" y="0"/>
                  </a:lnTo>
                  <a:lnTo>
                    <a:pt x="942160" y="942161"/>
                  </a:lnTo>
                  <a:lnTo>
                    <a:pt x="0" y="94216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1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862" name="Google Shape;862;p32"/>
            <p:cNvSpPr/>
            <p:nvPr/>
          </p:nvSpPr>
          <p:spPr>
            <a:xfrm>
              <a:off x="0" y="5981262"/>
              <a:ext cx="942160" cy="942160"/>
            </a:xfrm>
            <a:custGeom>
              <a:avLst/>
              <a:gdLst/>
              <a:ahLst/>
              <a:cxnLst/>
              <a:rect l="l" t="t" r="r" b="b"/>
              <a:pathLst>
                <a:path w="942160" h="942160" extrusionOk="0">
                  <a:moveTo>
                    <a:pt x="0" y="0"/>
                  </a:moveTo>
                  <a:lnTo>
                    <a:pt x="942160" y="0"/>
                  </a:lnTo>
                  <a:lnTo>
                    <a:pt x="942160" y="942160"/>
                  </a:lnTo>
                  <a:lnTo>
                    <a:pt x="0" y="94216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863" name="Google Shape;863;p32"/>
            <p:cNvSpPr/>
            <p:nvPr/>
          </p:nvSpPr>
          <p:spPr>
            <a:xfrm>
              <a:off x="0" y="9933092"/>
              <a:ext cx="942160" cy="942160"/>
            </a:xfrm>
            <a:custGeom>
              <a:avLst/>
              <a:gdLst/>
              <a:ahLst/>
              <a:cxnLst/>
              <a:rect l="l" t="t" r="r" b="b"/>
              <a:pathLst>
                <a:path w="942160" h="942160" extrusionOk="0">
                  <a:moveTo>
                    <a:pt x="0" y="0"/>
                  </a:moveTo>
                  <a:lnTo>
                    <a:pt x="942160" y="0"/>
                  </a:lnTo>
                  <a:lnTo>
                    <a:pt x="942160" y="942161"/>
                  </a:lnTo>
                  <a:lnTo>
                    <a:pt x="0" y="94216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864" name="Google Shape;864;p32"/>
            <p:cNvSpPr/>
            <p:nvPr/>
          </p:nvSpPr>
          <p:spPr>
            <a:xfrm>
              <a:off x="0" y="7865583"/>
              <a:ext cx="942160" cy="942160"/>
            </a:xfrm>
            <a:custGeom>
              <a:avLst/>
              <a:gdLst/>
              <a:ahLst/>
              <a:cxnLst/>
              <a:rect l="l" t="t" r="r" b="b"/>
              <a:pathLst>
                <a:path w="942160" h="942160" extrusionOk="0">
                  <a:moveTo>
                    <a:pt x="0" y="0"/>
                  </a:moveTo>
                  <a:lnTo>
                    <a:pt x="942160" y="0"/>
                  </a:lnTo>
                  <a:lnTo>
                    <a:pt x="942160" y="942160"/>
                  </a:lnTo>
                  <a:lnTo>
                    <a:pt x="0" y="94216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865" name="Google Shape;865;p32"/>
            <p:cNvSpPr/>
            <p:nvPr/>
          </p:nvSpPr>
          <p:spPr>
            <a:xfrm>
              <a:off x="0" y="1355864"/>
              <a:ext cx="942160" cy="942160"/>
            </a:xfrm>
            <a:custGeom>
              <a:avLst/>
              <a:gdLst/>
              <a:ahLst/>
              <a:cxnLst/>
              <a:rect l="l" t="t" r="r" b="b"/>
              <a:pathLst>
                <a:path w="942160" h="942160" extrusionOk="0">
                  <a:moveTo>
                    <a:pt x="0" y="0"/>
                  </a:moveTo>
                  <a:lnTo>
                    <a:pt x="942160" y="0"/>
                  </a:lnTo>
                  <a:lnTo>
                    <a:pt x="942160" y="942160"/>
                  </a:lnTo>
                  <a:lnTo>
                    <a:pt x="0" y="94216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866" name="Google Shape;866;p32"/>
            <p:cNvSpPr/>
            <p:nvPr/>
          </p:nvSpPr>
          <p:spPr>
            <a:xfrm>
              <a:off x="0" y="2954118"/>
              <a:ext cx="942160" cy="942160"/>
            </a:xfrm>
            <a:custGeom>
              <a:avLst/>
              <a:gdLst/>
              <a:ahLst/>
              <a:cxnLst/>
              <a:rect l="l" t="t" r="r" b="b"/>
              <a:pathLst>
                <a:path w="942160" h="942160" extrusionOk="0">
                  <a:moveTo>
                    <a:pt x="0" y="0"/>
                  </a:moveTo>
                  <a:lnTo>
                    <a:pt x="942160" y="0"/>
                  </a:lnTo>
                  <a:lnTo>
                    <a:pt x="942160" y="942160"/>
                  </a:lnTo>
                  <a:lnTo>
                    <a:pt x="0" y="94216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867" name="Google Shape;867;p32"/>
            <p:cNvSpPr/>
            <p:nvPr/>
          </p:nvSpPr>
          <p:spPr>
            <a:xfrm>
              <a:off x="0" y="0"/>
              <a:ext cx="942160" cy="942160"/>
            </a:xfrm>
            <a:custGeom>
              <a:avLst/>
              <a:gdLst/>
              <a:ahLst/>
              <a:cxnLst/>
              <a:rect l="l" t="t" r="r" b="b"/>
              <a:pathLst>
                <a:path w="942160" h="942160" extrusionOk="0">
                  <a:moveTo>
                    <a:pt x="0" y="0"/>
                  </a:moveTo>
                  <a:lnTo>
                    <a:pt x="942160" y="0"/>
                  </a:lnTo>
                  <a:lnTo>
                    <a:pt x="942160" y="942160"/>
                  </a:lnTo>
                  <a:lnTo>
                    <a:pt x="0" y="94216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it-IT" dirty="0"/>
            </a:p>
          </p:txBody>
        </p:sp>
      </p:grpSp>
      <p:grpSp>
        <p:nvGrpSpPr>
          <p:cNvPr id="868" name="Google Shape;868;p32"/>
          <p:cNvGrpSpPr/>
          <p:nvPr/>
        </p:nvGrpSpPr>
        <p:grpSpPr>
          <a:xfrm>
            <a:off x="10365136" y="1065280"/>
            <a:ext cx="706620" cy="8156438"/>
            <a:chOff x="0" y="0"/>
            <a:chExt cx="942160" cy="10875252"/>
          </a:xfrm>
        </p:grpSpPr>
        <p:sp>
          <p:nvSpPr>
            <p:cNvPr id="869" name="Google Shape;869;p32"/>
            <p:cNvSpPr/>
            <p:nvPr/>
          </p:nvSpPr>
          <p:spPr>
            <a:xfrm>
              <a:off x="0" y="5981262"/>
              <a:ext cx="942160" cy="942160"/>
            </a:xfrm>
            <a:custGeom>
              <a:avLst/>
              <a:gdLst/>
              <a:ahLst/>
              <a:cxnLst/>
              <a:rect l="l" t="t" r="r" b="b"/>
              <a:pathLst>
                <a:path w="942160" h="942160" extrusionOk="0">
                  <a:moveTo>
                    <a:pt x="0" y="0"/>
                  </a:moveTo>
                  <a:lnTo>
                    <a:pt x="942160" y="0"/>
                  </a:lnTo>
                  <a:lnTo>
                    <a:pt x="942160" y="942160"/>
                  </a:lnTo>
                  <a:lnTo>
                    <a:pt x="0" y="94216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870" name="Google Shape;870;p32"/>
            <p:cNvSpPr/>
            <p:nvPr/>
          </p:nvSpPr>
          <p:spPr>
            <a:xfrm>
              <a:off x="0" y="2954118"/>
              <a:ext cx="942160" cy="942160"/>
            </a:xfrm>
            <a:custGeom>
              <a:avLst/>
              <a:gdLst/>
              <a:ahLst/>
              <a:cxnLst/>
              <a:rect l="l" t="t" r="r" b="b"/>
              <a:pathLst>
                <a:path w="942160" h="942160" extrusionOk="0">
                  <a:moveTo>
                    <a:pt x="0" y="0"/>
                  </a:moveTo>
                  <a:lnTo>
                    <a:pt x="942160" y="0"/>
                  </a:lnTo>
                  <a:lnTo>
                    <a:pt x="942160" y="942160"/>
                  </a:lnTo>
                  <a:lnTo>
                    <a:pt x="0" y="94216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871" name="Google Shape;871;p32"/>
            <p:cNvSpPr/>
            <p:nvPr/>
          </p:nvSpPr>
          <p:spPr>
            <a:xfrm>
              <a:off x="0" y="7865583"/>
              <a:ext cx="942160" cy="942160"/>
            </a:xfrm>
            <a:custGeom>
              <a:avLst/>
              <a:gdLst/>
              <a:ahLst/>
              <a:cxnLst/>
              <a:rect l="l" t="t" r="r" b="b"/>
              <a:pathLst>
                <a:path w="942160" h="942160" extrusionOk="0">
                  <a:moveTo>
                    <a:pt x="0" y="0"/>
                  </a:moveTo>
                  <a:lnTo>
                    <a:pt x="942160" y="0"/>
                  </a:lnTo>
                  <a:lnTo>
                    <a:pt x="942160" y="942160"/>
                  </a:lnTo>
                  <a:lnTo>
                    <a:pt x="0" y="94216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0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872" name="Google Shape;872;p32"/>
            <p:cNvSpPr/>
            <p:nvPr/>
          </p:nvSpPr>
          <p:spPr>
            <a:xfrm>
              <a:off x="0" y="4567286"/>
              <a:ext cx="942160" cy="942160"/>
            </a:xfrm>
            <a:custGeom>
              <a:avLst/>
              <a:gdLst/>
              <a:ahLst/>
              <a:cxnLst/>
              <a:rect l="l" t="t" r="r" b="b"/>
              <a:pathLst>
                <a:path w="942160" h="942160" extrusionOk="0">
                  <a:moveTo>
                    <a:pt x="0" y="0"/>
                  </a:moveTo>
                  <a:lnTo>
                    <a:pt x="942160" y="0"/>
                  </a:lnTo>
                  <a:lnTo>
                    <a:pt x="942160" y="942161"/>
                  </a:lnTo>
                  <a:lnTo>
                    <a:pt x="0" y="94216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1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873" name="Google Shape;873;p32"/>
            <p:cNvSpPr/>
            <p:nvPr/>
          </p:nvSpPr>
          <p:spPr>
            <a:xfrm>
              <a:off x="0" y="9933092"/>
              <a:ext cx="942160" cy="942160"/>
            </a:xfrm>
            <a:custGeom>
              <a:avLst/>
              <a:gdLst/>
              <a:ahLst/>
              <a:cxnLst/>
              <a:rect l="l" t="t" r="r" b="b"/>
              <a:pathLst>
                <a:path w="942160" h="942160" extrusionOk="0">
                  <a:moveTo>
                    <a:pt x="0" y="0"/>
                  </a:moveTo>
                  <a:lnTo>
                    <a:pt x="942160" y="0"/>
                  </a:lnTo>
                  <a:lnTo>
                    <a:pt x="942160" y="942161"/>
                  </a:lnTo>
                  <a:lnTo>
                    <a:pt x="0" y="94216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874" name="Google Shape;874;p32"/>
            <p:cNvSpPr/>
            <p:nvPr/>
          </p:nvSpPr>
          <p:spPr>
            <a:xfrm>
              <a:off x="0" y="1355864"/>
              <a:ext cx="942160" cy="942160"/>
            </a:xfrm>
            <a:custGeom>
              <a:avLst/>
              <a:gdLst/>
              <a:ahLst/>
              <a:cxnLst/>
              <a:rect l="l" t="t" r="r" b="b"/>
              <a:pathLst>
                <a:path w="942160" h="942160" extrusionOk="0">
                  <a:moveTo>
                    <a:pt x="0" y="0"/>
                  </a:moveTo>
                  <a:lnTo>
                    <a:pt x="942160" y="0"/>
                  </a:lnTo>
                  <a:lnTo>
                    <a:pt x="942160" y="942160"/>
                  </a:lnTo>
                  <a:lnTo>
                    <a:pt x="0" y="94216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875" name="Google Shape;875;p32"/>
            <p:cNvSpPr/>
            <p:nvPr/>
          </p:nvSpPr>
          <p:spPr>
            <a:xfrm>
              <a:off x="0" y="0"/>
              <a:ext cx="942160" cy="942160"/>
            </a:xfrm>
            <a:custGeom>
              <a:avLst/>
              <a:gdLst/>
              <a:ahLst/>
              <a:cxnLst/>
              <a:rect l="l" t="t" r="r" b="b"/>
              <a:pathLst>
                <a:path w="942160" h="942160" extrusionOk="0">
                  <a:moveTo>
                    <a:pt x="0" y="0"/>
                  </a:moveTo>
                  <a:lnTo>
                    <a:pt x="942160" y="0"/>
                  </a:lnTo>
                  <a:lnTo>
                    <a:pt x="942160" y="942160"/>
                  </a:lnTo>
                  <a:lnTo>
                    <a:pt x="0" y="94216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it-IT" dirty="0"/>
            </a:p>
          </p:txBody>
        </p:sp>
      </p:grpSp>
      <p:grpSp>
        <p:nvGrpSpPr>
          <p:cNvPr id="876" name="Google Shape;876;p32"/>
          <p:cNvGrpSpPr/>
          <p:nvPr/>
        </p:nvGrpSpPr>
        <p:grpSpPr>
          <a:xfrm>
            <a:off x="11757915" y="1065280"/>
            <a:ext cx="789260" cy="8156438"/>
            <a:chOff x="0" y="0"/>
            <a:chExt cx="1052347" cy="10875252"/>
          </a:xfrm>
        </p:grpSpPr>
        <p:sp>
          <p:nvSpPr>
            <p:cNvPr id="877" name="Google Shape;877;p32"/>
            <p:cNvSpPr/>
            <p:nvPr/>
          </p:nvSpPr>
          <p:spPr>
            <a:xfrm>
              <a:off x="0" y="7865583"/>
              <a:ext cx="942160" cy="942160"/>
            </a:xfrm>
            <a:custGeom>
              <a:avLst/>
              <a:gdLst/>
              <a:ahLst/>
              <a:cxnLst/>
              <a:rect l="l" t="t" r="r" b="b"/>
              <a:pathLst>
                <a:path w="942160" h="942160" extrusionOk="0">
                  <a:moveTo>
                    <a:pt x="0" y="0"/>
                  </a:moveTo>
                  <a:lnTo>
                    <a:pt x="942160" y="0"/>
                  </a:lnTo>
                  <a:lnTo>
                    <a:pt x="942160" y="942160"/>
                  </a:lnTo>
                  <a:lnTo>
                    <a:pt x="0" y="94216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878" name="Google Shape;878;p32"/>
            <p:cNvSpPr/>
            <p:nvPr/>
          </p:nvSpPr>
          <p:spPr>
            <a:xfrm>
              <a:off x="0" y="9933092"/>
              <a:ext cx="942160" cy="942160"/>
            </a:xfrm>
            <a:custGeom>
              <a:avLst/>
              <a:gdLst/>
              <a:ahLst/>
              <a:cxnLst/>
              <a:rect l="l" t="t" r="r" b="b"/>
              <a:pathLst>
                <a:path w="942160" h="942160" extrusionOk="0">
                  <a:moveTo>
                    <a:pt x="0" y="0"/>
                  </a:moveTo>
                  <a:lnTo>
                    <a:pt x="942160" y="0"/>
                  </a:lnTo>
                  <a:lnTo>
                    <a:pt x="942160" y="942161"/>
                  </a:lnTo>
                  <a:lnTo>
                    <a:pt x="0" y="94216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879" name="Google Shape;879;p32"/>
            <p:cNvSpPr/>
            <p:nvPr/>
          </p:nvSpPr>
          <p:spPr>
            <a:xfrm>
              <a:off x="0" y="1355864"/>
              <a:ext cx="942160" cy="942160"/>
            </a:xfrm>
            <a:custGeom>
              <a:avLst/>
              <a:gdLst/>
              <a:ahLst/>
              <a:cxnLst/>
              <a:rect l="l" t="t" r="r" b="b"/>
              <a:pathLst>
                <a:path w="942160" h="942160" extrusionOk="0">
                  <a:moveTo>
                    <a:pt x="0" y="0"/>
                  </a:moveTo>
                  <a:lnTo>
                    <a:pt x="942160" y="0"/>
                  </a:lnTo>
                  <a:lnTo>
                    <a:pt x="942160" y="942160"/>
                  </a:lnTo>
                  <a:lnTo>
                    <a:pt x="0" y="94216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880" name="Google Shape;880;p32"/>
            <p:cNvSpPr/>
            <p:nvPr/>
          </p:nvSpPr>
          <p:spPr>
            <a:xfrm>
              <a:off x="0" y="4567286"/>
              <a:ext cx="942160" cy="942160"/>
            </a:xfrm>
            <a:custGeom>
              <a:avLst/>
              <a:gdLst/>
              <a:ahLst/>
              <a:cxnLst/>
              <a:rect l="l" t="t" r="r" b="b"/>
              <a:pathLst>
                <a:path w="942160" h="942160" extrusionOk="0">
                  <a:moveTo>
                    <a:pt x="0" y="0"/>
                  </a:moveTo>
                  <a:lnTo>
                    <a:pt x="942160" y="0"/>
                  </a:lnTo>
                  <a:lnTo>
                    <a:pt x="942160" y="942161"/>
                  </a:lnTo>
                  <a:lnTo>
                    <a:pt x="0" y="94216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881" name="Google Shape;881;p32"/>
            <p:cNvSpPr/>
            <p:nvPr/>
          </p:nvSpPr>
          <p:spPr>
            <a:xfrm>
              <a:off x="0" y="2954118"/>
              <a:ext cx="942160" cy="942160"/>
            </a:xfrm>
            <a:custGeom>
              <a:avLst/>
              <a:gdLst/>
              <a:ahLst/>
              <a:cxnLst/>
              <a:rect l="l" t="t" r="r" b="b"/>
              <a:pathLst>
                <a:path w="942160" h="942160" extrusionOk="0">
                  <a:moveTo>
                    <a:pt x="0" y="0"/>
                  </a:moveTo>
                  <a:lnTo>
                    <a:pt x="942160" y="0"/>
                  </a:lnTo>
                  <a:lnTo>
                    <a:pt x="942160" y="942160"/>
                  </a:lnTo>
                  <a:lnTo>
                    <a:pt x="0" y="94216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882" name="Google Shape;882;p32"/>
            <p:cNvSpPr/>
            <p:nvPr/>
          </p:nvSpPr>
          <p:spPr>
            <a:xfrm>
              <a:off x="0" y="5981262"/>
              <a:ext cx="942160" cy="942160"/>
            </a:xfrm>
            <a:custGeom>
              <a:avLst/>
              <a:gdLst/>
              <a:ahLst/>
              <a:cxnLst/>
              <a:rect l="l" t="t" r="r" b="b"/>
              <a:pathLst>
                <a:path w="942160" h="942160" extrusionOk="0">
                  <a:moveTo>
                    <a:pt x="0" y="0"/>
                  </a:moveTo>
                  <a:lnTo>
                    <a:pt x="942160" y="0"/>
                  </a:lnTo>
                  <a:lnTo>
                    <a:pt x="942160" y="942160"/>
                  </a:lnTo>
                  <a:lnTo>
                    <a:pt x="0" y="94216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0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883" name="Google Shape;883;p32"/>
            <p:cNvSpPr/>
            <p:nvPr/>
          </p:nvSpPr>
          <p:spPr>
            <a:xfrm>
              <a:off x="0" y="0"/>
              <a:ext cx="1052347" cy="1052347"/>
            </a:xfrm>
            <a:custGeom>
              <a:avLst/>
              <a:gdLst/>
              <a:ahLst/>
              <a:cxnLst/>
              <a:rect l="l" t="t" r="r" b="b"/>
              <a:pathLst>
                <a:path w="1052347" h="1052347" extrusionOk="0">
                  <a:moveTo>
                    <a:pt x="0" y="0"/>
                  </a:moveTo>
                  <a:lnTo>
                    <a:pt x="1052347" y="0"/>
                  </a:lnTo>
                  <a:lnTo>
                    <a:pt x="1052347" y="1052347"/>
                  </a:lnTo>
                  <a:lnTo>
                    <a:pt x="0" y="105234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1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it-IT" dirty="0"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2CA8"/>
        </a:solidFill>
        <a:effectLst/>
      </p:bgPr>
    </p:bg>
    <p:spTree>
      <p:nvGrpSpPr>
        <p:cNvPr id="1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33"/>
          <p:cNvSpPr txBox="1"/>
          <p:nvPr/>
        </p:nvSpPr>
        <p:spPr>
          <a:xfrm>
            <a:off x="5280936" y="1195181"/>
            <a:ext cx="7726128" cy="1029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9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Credits</a:t>
            </a:r>
            <a:endParaRPr dirty="0"/>
          </a:p>
        </p:txBody>
      </p:sp>
      <p:sp>
        <p:nvSpPr>
          <p:cNvPr id="889" name="Google Shape;889;p33"/>
          <p:cNvSpPr txBox="1"/>
          <p:nvPr/>
        </p:nvSpPr>
        <p:spPr>
          <a:xfrm>
            <a:off x="3143698" y="5102950"/>
            <a:ext cx="11810379" cy="1380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99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This presentation template is free for everyone to use thanks to the following:</a:t>
            </a:r>
            <a:endParaRPr dirty="0"/>
          </a:p>
        </p:txBody>
      </p:sp>
      <p:sp>
        <p:nvSpPr>
          <p:cNvPr id="890" name="Google Shape;890;p33"/>
          <p:cNvSpPr txBox="1"/>
          <p:nvPr/>
        </p:nvSpPr>
        <p:spPr>
          <a:xfrm>
            <a:off x="2818025" y="7261888"/>
            <a:ext cx="12651949" cy="847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99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SlidesCarnival</a:t>
            </a:r>
            <a:r>
              <a:rPr lang="en-US" sz="2499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for the presentation template</a:t>
            </a:r>
            <a:endParaRPr dirty="0"/>
          </a:p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Pexels</a:t>
            </a:r>
            <a:r>
              <a:rPr lang="en-US" sz="25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for the photos</a:t>
            </a:r>
            <a:endParaRPr dirty="0"/>
          </a:p>
        </p:txBody>
      </p:sp>
      <p:sp>
        <p:nvSpPr>
          <p:cNvPr id="891" name="Google Shape;891;p33"/>
          <p:cNvSpPr txBox="1"/>
          <p:nvPr/>
        </p:nvSpPr>
        <p:spPr>
          <a:xfrm>
            <a:off x="2818025" y="8700163"/>
            <a:ext cx="12651949" cy="555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Happy designing! </a:t>
            </a:r>
            <a:endParaRPr/>
          </a:p>
        </p:txBody>
      </p:sp>
      <p:sp>
        <p:nvSpPr>
          <p:cNvPr id="892" name="Google Shape;892;p33"/>
          <p:cNvSpPr/>
          <p:nvPr/>
        </p:nvSpPr>
        <p:spPr>
          <a:xfrm rot="-2699999">
            <a:off x="-5980271" y="-4684086"/>
            <a:ext cx="14357351" cy="9368172"/>
          </a:xfrm>
          <a:custGeom>
            <a:avLst/>
            <a:gdLst/>
            <a:ahLst/>
            <a:cxnLst/>
            <a:rect l="l" t="t" r="r" b="b"/>
            <a:pathLst>
              <a:path w="14357351" h="9368172" extrusionOk="0">
                <a:moveTo>
                  <a:pt x="0" y="0"/>
                </a:moveTo>
                <a:lnTo>
                  <a:pt x="14357351" y="0"/>
                </a:lnTo>
                <a:lnTo>
                  <a:pt x="14357351" y="9368172"/>
                </a:lnTo>
                <a:lnTo>
                  <a:pt x="0" y="9368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/>
          </a:p>
        </p:txBody>
      </p:sp>
      <p:sp>
        <p:nvSpPr>
          <p:cNvPr id="893" name="Google Shape;893;p33"/>
          <p:cNvSpPr/>
          <p:nvPr/>
        </p:nvSpPr>
        <p:spPr>
          <a:xfrm rot="7807243">
            <a:off x="12174648" y="3823790"/>
            <a:ext cx="14357351" cy="9368172"/>
          </a:xfrm>
          <a:custGeom>
            <a:avLst/>
            <a:gdLst/>
            <a:ahLst/>
            <a:cxnLst/>
            <a:rect l="l" t="t" r="r" b="b"/>
            <a:pathLst>
              <a:path w="14357351" h="9368172" extrusionOk="0">
                <a:moveTo>
                  <a:pt x="0" y="0"/>
                </a:moveTo>
                <a:lnTo>
                  <a:pt x="14357352" y="0"/>
                </a:lnTo>
                <a:lnTo>
                  <a:pt x="14357352" y="9368172"/>
                </a:lnTo>
                <a:lnTo>
                  <a:pt x="0" y="9368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/>
          </a:p>
        </p:txBody>
      </p:sp>
      <p:grpSp>
        <p:nvGrpSpPr>
          <p:cNvPr id="894" name="Google Shape;894;p33"/>
          <p:cNvGrpSpPr/>
          <p:nvPr/>
        </p:nvGrpSpPr>
        <p:grpSpPr>
          <a:xfrm>
            <a:off x="14016565" y="1183600"/>
            <a:ext cx="1875026" cy="1989564"/>
            <a:chOff x="0" y="-122432"/>
            <a:chExt cx="2500034" cy="2652752"/>
          </a:xfrm>
        </p:grpSpPr>
        <p:grpSp>
          <p:nvGrpSpPr>
            <p:cNvPr id="895" name="Google Shape;895;p33"/>
            <p:cNvGrpSpPr/>
            <p:nvPr/>
          </p:nvGrpSpPr>
          <p:grpSpPr>
            <a:xfrm>
              <a:off x="487115" y="682524"/>
              <a:ext cx="2012919" cy="1847796"/>
              <a:chOff x="0" y="-47625"/>
              <a:chExt cx="812800" cy="746125"/>
            </a:xfrm>
          </p:grpSpPr>
          <p:sp>
            <p:nvSpPr>
              <p:cNvPr id="896" name="Google Shape;896;p33"/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897" name="Google Shape;897;p33"/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98" name="Google Shape;898;p33"/>
            <p:cNvGrpSpPr/>
            <p:nvPr/>
          </p:nvGrpSpPr>
          <p:grpSpPr>
            <a:xfrm>
              <a:off x="0" y="-122432"/>
              <a:ext cx="2089507" cy="1918102"/>
              <a:chOff x="0" y="-47625"/>
              <a:chExt cx="812800" cy="746125"/>
            </a:xfrm>
          </p:grpSpPr>
          <p:sp>
            <p:nvSpPr>
              <p:cNvPr id="899" name="Google Shape;899;p33"/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>
                <a:gsLst>
                  <a:gs pos="0">
                    <a:srgbClr val="0097B2"/>
                  </a:gs>
                  <a:gs pos="100000">
                    <a:srgbClr val="7ED957"/>
                  </a:gs>
                </a:gsLst>
                <a:lin ang="0" scaled="0"/>
              </a:gra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900" name="Google Shape;900;p33"/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901" name="Google Shape;901;p33"/>
          <p:cNvGrpSpPr/>
          <p:nvPr/>
        </p:nvGrpSpPr>
        <p:grpSpPr>
          <a:xfrm>
            <a:off x="1970138" y="7409864"/>
            <a:ext cx="944194" cy="1006949"/>
            <a:chOff x="0" y="-60012"/>
            <a:chExt cx="1258926" cy="1342599"/>
          </a:xfrm>
        </p:grpSpPr>
        <p:grpSp>
          <p:nvGrpSpPr>
            <p:cNvPr id="902" name="Google Shape;902;p33"/>
            <p:cNvGrpSpPr/>
            <p:nvPr/>
          </p:nvGrpSpPr>
          <p:grpSpPr>
            <a:xfrm>
              <a:off x="260659" y="366210"/>
              <a:ext cx="998267" cy="916377"/>
              <a:chOff x="0" y="-47625"/>
              <a:chExt cx="812800" cy="746125"/>
            </a:xfrm>
          </p:grpSpPr>
          <p:sp>
            <p:nvSpPr>
              <p:cNvPr id="903" name="Google Shape;903;p33"/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904" name="Google Shape;904;p33"/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05" name="Google Shape;905;p33"/>
            <p:cNvGrpSpPr/>
            <p:nvPr/>
          </p:nvGrpSpPr>
          <p:grpSpPr>
            <a:xfrm>
              <a:off x="0" y="-60012"/>
              <a:ext cx="1024208" cy="940191"/>
              <a:chOff x="0" y="-47625"/>
              <a:chExt cx="812800" cy="746125"/>
            </a:xfrm>
          </p:grpSpPr>
          <p:sp>
            <p:nvSpPr>
              <p:cNvPr id="906" name="Google Shape;906;p33"/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>
                <a:gsLst>
                  <a:gs pos="0">
                    <a:srgbClr val="0097B2"/>
                  </a:gs>
                  <a:gs pos="100000">
                    <a:srgbClr val="7ED957"/>
                  </a:gs>
                </a:gsLst>
                <a:lin ang="0" scaled="0"/>
              </a:gra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907" name="Google Shape;907;p33"/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908" name="Google Shape;908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31100" y="2799850"/>
            <a:ext cx="6425800" cy="162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29B2"/>
        </a:solidFill>
        <a:effectLst/>
      </p:bgPr>
    </p:bg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21"/>
          <p:cNvSpPr/>
          <p:nvPr/>
        </p:nvSpPr>
        <p:spPr>
          <a:xfrm rot="-3278844">
            <a:off x="-7178676" y="-3655386"/>
            <a:ext cx="14357351" cy="9368172"/>
          </a:xfrm>
          <a:custGeom>
            <a:avLst/>
            <a:gdLst/>
            <a:ahLst/>
            <a:cxnLst/>
            <a:rect l="l" t="t" r="r" b="b"/>
            <a:pathLst>
              <a:path w="14357351" h="9368172" extrusionOk="0">
                <a:moveTo>
                  <a:pt x="0" y="0"/>
                </a:moveTo>
                <a:lnTo>
                  <a:pt x="14357352" y="0"/>
                </a:lnTo>
                <a:lnTo>
                  <a:pt x="14357352" y="9368172"/>
                </a:lnTo>
                <a:lnTo>
                  <a:pt x="0" y="9368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grpSp>
        <p:nvGrpSpPr>
          <p:cNvPr id="425" name="Google Shape;425;p21"/>
          <p:cNvGrpSpPr/>
          <p:nvPr/>
        </p:nvGrpSpPr>
        <p:grpSpPr>
          <a:xfrm>
            <a:off x="7282650" y="1131006"/>
            <a:ext cx="1875026" cy="1989564"/>
            <a:chOff x="0" y="-122432"/>
            <a:chExt cx="2500034" cy="2652752"/>
          </a:xfrm>
        </p:grpSpPr>
        <p:grpSp>
          <p:nvGrpSpPr>
            <p:cNvPr id="426" name="Google Shape;426;p21"/>
            <p:cNvGrpSpPr/>
            <p:nvPr/>
          </p:nvGrpSpPr>
          <p:grpSpPr>
            <a:xfrm>
              <a:off x="487115" y="682524"/>
              <a:ext cx="2012919" cy="1847796"/>
              <a:chOff x="0" y="-47625"/>
              <a:chExt cx="812800" cy="746125"/>
            </a:xfrm>
          </p:grpSpPr>
          <p:sp>
            <p:nvSpPr>
              <p:cNvPr id="427" name="Google Shape;427;p21"/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428" name="Google Shape;428;p21"/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29" name="Google Shape;429;p21"/>
            <p:cNvGrpSpPr/>
            <p:nvPr/>
          </p:nvGrpSpPr>
          <p:grpSpPr>
            <a:xfrm>
              <a:off x="0" y="-122432"/>
              <a:ext cx="2089507" cy="1918102"/>
              <a:chOff x="0" y="-47625"/>
              <a:chExt cx="812800" cy="746125"/>
            </a:xfrm>
          </p:grpSpPr>
          <p:sp>
            <p:nvSpPr>
              <p:cNvPr id="430" name="Google Shape;430;p21"/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>
                <a:gsLst>
                  <a:gs pos="0">
                    <a:srgbClr val="0097B2"/>
                  </a:gs>
                  <a:gs pos="100000">
                    <a:srgbClr val="7ED957"/>
                  </a:gs>
                </a:gsLst>
                <a:lin ang="0" scaled="0"/>
              </a:gradFill>
              <a:ln>
                <a:noFill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431" name="Google Shape;431;p21"/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32" name="Google Shape;432;p21"/>
          <p:cNvGrpSpPr/>
          <p:nvPr/>
        </p:nvGrpSpPr>
        <p:grpSpPr>
          <a:xfrm>
            <a:off x="1144211" y="4840452"/>
            <a:ext cx="339583" cy="359480"/>
            <a:chOff x="0" y="-47625"/>
            <a:chExt cx="812800" cy="860425"/>
          </a:xfrm>
        </p:grpSpPr>
        <p:sp>
          <p:nvSpPr>
            <p:cNvPr id="433" name="Google Shape;433;p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69F3C2"/>
            </a:solidFill>
            <a:ln>
              <a:noFill/>
            </a:ln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434" name="Google Shape;434;p21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35" name="Google Shape;435;p21"/>
          <p:cNvGrpSpPr/>
          <p:nvPr/>
        </p:nvGrpSpPr>
        <p:grpSpPr>
          <a:xfrm>
            <a:off x="1144211" y="7833716"/>
            <a:ext cx="339583" cy="359480"/>
            <a:chOff x="0" y="-47625"/>
            <a:chExt cx="812800" cy="860425"/>
          </a:xfrm>
        </p:grpSpPr>
        <p:sp>
          <p:nvSpPr>
            <p:cNvPr id="436" name="Google Shape;436;p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69F3C2"/>
            </a:solidFill>
            <a:ln>
              <a:noFill/>
            </a:ln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437" name="Google Shape;437;p21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38" name="Google Shape;438;p21"/>
          <p:cNvGrpSpPr/>
          <p:nvPr/>
        </p:nvGrpSpPr>
        <p:grpSpPr>
          <a:xfrm>
            <a:off x="6015291" y="4840452"/>
            <a:ext cx="339583" cy="359480"/>
            <a:chOff x="0" y="-47625"/>
            <a:chExt cx="812800" cy="860425"/>
          </a:xfrm>
        </p:grpSpPr>
        <p:sp>
          <p:nvSpPr>
            <p:cNvPr id="439" name="Google Shape;439;p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69F3C2"/>
            </a:solidFill>
            <a:ln>
              <a:noFill/>
            </a:ln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440" name="Google Shape;440;p21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41" name="Google Shape;441;p21"/>
          <p:cNvGrpSpPr/>
          <p:nvPr/>
        </p:nvGrpSpPr>
        <p:grpSpPr>
          <a:xfrm>
            <a:off x="6015291" y="7833716"/>
            <a:ext cx="339583" cy="359480"/>
            <a:chOff x="0" y="-47625"/>
            <a:chExt cx="812800" cy="860425"/>
          </a:xfrm>
        </p:grpSpPr>
        <p:sp>
          <p:nvSpPr>
            <p:cNvPr id="442" name="Google Shape;442;p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69F3C2"/>
            </a:solidFill>
            <a:ln>
              <a:noFill/>
            </a:ln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443" name="Google Shape;443;p21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44" name="Google Shape;444;p21"/>
          <p:cNvSpPr txBox="1"/>
          <p:nvPr/>
        </p:nvSpPr>
        <p:spPr>
          <a:xfrm>
            <a:off x="1028700" y="1019175"/>
            <a:ext cx="5562600" cy="1994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 i="0" u="none" strike="noStrike" cap="none" dirty="0" err="1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Classi</a:t>
            </a:r>
            <a:r>
              <a:rPr lang="en-US" sz="5400" b="1" i="0" u="none" strike="noStrike" cap="none" dirty="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r>
              <a:rPr lang="en-US" sz="5400" b="1" i="0" u="none" strike="noStrike" cap="none" dirty="0" err="1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implementate</a:t>
            </a:r>
            <a:endParaRPr sz="1000" dirty="0"/>
          </a:p>
        </p:txBody>
      </p:sp>
      <p:grpSp>
        <p:nvGrpSpPr>
          <p:cNvPr id="445" name="Google Shape;445;p21"/>
          <p:cNvGrpSpPr/>
          <p:nvPr/>
        </p:nvGrpSpPr>
        <p:grpSpPr>
          <a:xfrm>
            <a:off x="1819941" y="4786305"/>
            <a:ext cx="3980025" cy="4111262"/>
            <a:chOff x="0" y="0"/>
            <a:chExt cx="5306700" cy="5481682"/>
          </a:xfrm>
        </p:grpSpPr>
        <p:sp>
          <p:nvSpPr>
            <p:cNvPr id="446" name="Google Shape;446;p21"/>
            <p:cNvSpPr txBox="1"/>
            <p:nvPr/>
          </p:nvSpPr>
          <p:spPr>
            <a:xfrm>
              <a:off x="0" y="0"/>
              <a:ext cx="5161003" cy="78790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0" i="0" u="none" strike="noStrike" cap="none" dirty="0" err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CertificateInfo</a:t>
              </a:r>
              <a:endParaRPr dirty="0"/>
            </a:p>
          </p:txBody>
        </p:sp>
        <p:sp>
          <p:nvSpPr>
            <p:cNvPr id="447" name="Google Shape;447;p21"/>
            <p:cNvSpPr txBox="1"/>
            <p:nvPr/>
          </p:nvSpPr>
          <p:spPr>
            <a:xfrm>
              <a:off x="0" y="3990928"/>
              <a:ext cx="5161003" cy="78790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0" i="0" u="none" strike="noStrike" cap="none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ShowCertificate</a:t>
              </a:r>
              <a:endParaRPr lang="en-US" dirty="0"/>
            </a:p>
          </p:txBody>
        </p:sp>
        <p:sp>
          <p:nvSpPr>
            <p:cNvPr id="448" name="Google Shape;448;p21"/>
            <p:cNvSpPr txBox="1"/>
            <p:nvPr/>
          </p:nvSpPr>
          <p:spPr>
            <a:xfrm>
              <a:off x="0" y="924617"/>
              <a:ext cx="5160900" cy="113227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99" b="0" i="0" u="none" strike="noStrike" cap="none" dirty="0" err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Estrazione</a:t>
              </a:r>
              <a:r>
                <a:rPr lang="en-US" sz="2399" b="0" i="0" u="none" strike="noStrike" cap="none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2399" b="0" i="0" u="none" strike="noStrike" cap="none" dirty="0" err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delle</a:t>
              </a:r>
              <a:r>
                <a:rPr lang="en-US" sz="2399" b="0" i="0" u="none" strike="noStrike" cap="none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2399" b="0" i="0" u="none" strike="noStrike" cap="none" dirty="0" err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informazioni</a:t>
              </a:r>
              <a:r>
                <a:rPr lang="en-US" sz="2399" b="0" i="0" u="none" strike="noStrike" cap="none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 dal </a:t>
              </a:r>
              <a:r>
                <a:rPr lang="en-US" sz="2399" b="0" i="0" u="none" strike="noStrike" cap="none" dirty="0" err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certificato</a:t>
              </a:r>
              <a:r>
                <a:rPr lang="en-US" sz="2399" b="0" i="0" u="none" strike="noStrike" cap="none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.</a:t>
              </a:r>
              <a:endParaRPr dirty="0"/>
            </a:p>
          </p:txBody>
        </p:sp>
        <p:sp>
          <p:nvSpPr>
            <p:cNvPr id="449" name="Google Shape;449;p21"/>
            <p:cNvSpPr txBox="1"/>
            <p:nvPr/>
          </p:nvSpPr>
          <p:spPr>
            <a:xfrm>
              <a:off x="0" y="4915545"/>
              <a:ext cx="5306700" cy="5661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99" b="0" i="0" u="none" strike="noStrike" cap="none" dirty="0" err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Visualizzazione</a:t>
              </a:r>
              <a:r>
                <a:rPr lang="en-US" sz="2399" b="0" i="0" u="none" strike="noStrike" cap="none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2399" b="0" i="0" u="none" strike="noStrike" cap="none" dirty="0" err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certificato</a:t>
              </a:r>
              <a:r>
                <a:rPr lang="en-US" sz="2399" b="0" i="0" u="none" strike="noStrike" cap="none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.</a:t>
              </a:r>
              <a:endParaRPr dirty="0"/>
            </a:p>
          </p:txBody>
        </p:sp>
      </p:grpSp>
      <p:grpSp>
        <p:nvGrpSpPr>
          <p:cNvPr id="450" name="Google Shape;450;p21"/>
          <p:cNvGrpSpPr/>
          <p:nvPr/>
        </p:nvGrpSpPr>
        <p:grpSpPr>
          <a:xfrm>
            <a:off x="6570107" y="4786305"/>
            <a:ext cx="4032753" cy="4111262"/>
            <a:chOff x="0" y="0"/>
            <a:chExt cx="5377004" cy="5481682"/>
          </a:xfrm>
        </p:grpSpPr>
        <p:sp>
          <p:nvSpPr>
            <p:cNvPr id="451" name="Google Shape;451;p21"/>
            <p:cNvSpPr txBox="1"/>
            <p:nvPr/>
          </p:nvSpPr>
          <p:spPr>
            <a:xfrm>
              <a:off x="0" y="0"/>
              <a:ext cx="5377004" cy="78790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0" i="0" u="none" strike="noStrike" cap="none" dirty="0" err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CertificateValidation</a:t>
              </a:r>
              <a:endParaRPr lang="en-US" dirty="0"/>
            </a:p>
          </p:txBody>
        </p:sp>
        <p:sp>
          <p:nvSpPr>
            <p:cNvPr id="452" name="Google Shape;452;p21"/>
            <p:cNvSpPr txBox="1"/>
            <p:nvPr/>
          </p:nvSpPr>
          <p:spPr>
            <a:xfrm>
              <a:off x="0" y="3990928"/>
              <a:ext cx="5377004" cy="78790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0" i="0" u="none" strike="noStrike" cap="none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CertificateManager</a:t>
              </a:r>
              <a:endParaRPr lang="en-US" dirty="0"/>
            </a:p>
          </p:txBody>
        </p:sp>
        <p:sp>
          <p:nvSpPr>
            <p:cNvPr id="453" name="Google Shape;453;p21"/>
            <p:cNvSpPr txBox="1"/>
            <p:nvPr/>
          </p:nvSpPr>
          <p:spPr>
            <a:xfrm>
              <a:off x="0" y="924617"/>
              <a:ext cx="5160900" cy="113227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99" dirty="0" err="1">
                  <a:solidFill>
                    <a:srgbClr val="FFFFFF"/>
                  </a:solidFill>
                </a:rPr>
                <a:t>Controllo</a:t>
              </a:r>
              <a:r>
                <a:rPr lang="en-US" sz="2399" dirty="0">
                  <a:solidFill>
                    <a:srgbClr val="FFFFFF"/>
                  </a:solidFill>
                </a:rPr>
                <a:t> di </a:t>
              </a:r>
              <a:r>
                <a:rPr lang="en-US" sz="2399" dirty="0" err="1">
                  <a:solidFill>
                    <a:srgbClr val="FFFFFF"/>
                  </a:solidFill>
                </a:rPr>
                <a:t>validità</a:t>
              </a:r>
              <a:r>
                <a:rPr lang="en-US" sz="2399" dirty="0">
                  <a:solidFill>
                    <a:srgbClr val="FFFFFF"/>
                  </a:solidFill>
                </a:rPr>
                <a:t> del certificate.</a:t>
              </a:r>
              <a:endParaRPr dirty="0"/>
            </a:p>
          </p:txBody>
        </p:sp>
        <p:sp>
          <p:nvSpPr>
            <p:cNvPr id="454" name="Google Shape;454;p21"/>
            <p:cNvSpPr txBox="1"/>
            <p:nvPr/>
          </p:nvSpPr>
          <p:spPr>
            <a:xfrm>
              <a:off x="0" y="4915545"/>
              <a:ext cx="5306700" cy="5661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99" b="0" i="0" u="none" strike="noStrike" cap="none" dirty="0" err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Unione</a:t>
              </a:r>
              <a:r>
                <a:rPr lang="en-US" sz="2399" b="0" i="0" u="none" strike="noStrike" cap="none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2399" b="0" i="0" u="none" strike="noStrike" cap="none" dirty="0" err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delle</a:t>
              </a:r>
              <a:r>
                <a:rPr lang="en-US" sz="2399" b="0" i="0" u="none" strike="noStrike" cap="none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2399" b="0" i="0" u="none" strike="noStrike" cap="none" dirty="0" err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tre</a:t>
              </a:r>
              <a:r>
                <a:rPr lang="en-US" sz="2399" b="0" i="0" u="none" strike="noStrike" cap="none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2399" b="0" i="0" u="none" strike="noStrike" cap="none" dirty="0" err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funzionalità</a:t>
              </a:r>
              <a:r>
                <a:rPr lang="en-US" sz="2399" b="0" i="0" u="none" strike="noStrike" cap="none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.</a:t>
              </a:r>
              <a:endParaRPr dirty="0"/>
            </a:p>
          </p:txBody>
        </p:sp>
      </p:grpSp>
      <p:sp>
        <p:nvSpPr>
          <p:cNvPr id="4" name="Google Shape;446;p21">
            <a:extLst>
              <a:ext uri="{FF2B5EF4-FFF2-40B4-BE49-F238E27FC236}">
                <a16:creationId xmlns:a16="http://schemas.microsoft.com/office/drawing/2014/main" id="{D7FD9D34-206D-E6CE-9D08-9F3673A8791A}"/>
              </a:ext>
            </a:extLst>
          </p:cNvPr>
          <p:cNvSpPr txBox="1"/>
          <p:nvPr/>
        </p:nvSpPr>
        <p:spPr>
          <a:xfrm>
            <a:off x="11132132" y="1484554"/>
            <a:ext cx="6690907" cy="7091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b="1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Per lavorare con Java è stato prima necessario importare il </a:t>
            </a: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b="1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certificato in un keystore mediante </a:t>
            </a:r>
            <a:r>
              <a:rPr lang="it-IT" sz="3200" b="1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keytool</a:t>
            </a:r>
            <a:r>
              <a:rPr lang="it-IT" sz="3200" b="1" dirty="0">
                <a:solidFill>
                  <a:srgbClr val="FFFFFF"/>
                </a:solidFill>
              </a:rPr>
              <a:t>:</a:t>
            </a: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it-IT" sz="3200" b="1" dirty="0">
              <a:solidFill>
                <a:srgbClr val="FFFFFF"/>
              </a:solidFill>
            </a:endParaRP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i="1" dirty="0" err="1">
                <a:solidFill>
                  <a:schemeClr val="bg1"/>
                </a:solidFill>
              </a:rPr>
              <a:t>keytool</a:t>
            </a:r>
            <a:r>
              <a:rPr lang="en-US" sz="3200" i="1" dirty="0">
                <a:solidFill>
                  <a:schemeClr val="bg1"/>
                </a:solidFill>
              </a:rPr>
              <a:t> -</a:t>
            </a:r>
            <a:r>
              <a:rPr lang="en-US" sz="3200" i="1" dirty="0" err="1">
                <a:solidFill>
                  <a:schemeClr val="bg1"/>
                </a:solidFill>
              </a:rPr>
              <a:t>importcert</a:t>
            </a:r>
            <a:r>
              <a:rPr lang="en-US" sz="3200" i="1" dirty="0">
                <a:solidFill>
                  <a:schemeClr val="bg1"/>
                </a:solidFill>
              </a:rPr>
              <a:t> -file certificate.crt -alias </a:t>
            </a:r>
            <a:r>
              <a:rPr lang="en-US" sz="3200" i="1" dirty="0" err="1">
                <a:solidFill>
                  <a:schemeClr val="bg1"/>
                </a:solidFill>
              </a:rPr>
              <a:t>mioCertificato</a:t>
            </a:r>
            <a:r>
              <a:rPr lang="en-US" sz="3200" i="1" dirty="0">
                <a:solidFill>
                  <a:schemeClr val="bg1"/>
                </a:solidFill>
              </a:rPr>
              <a:t> -keystore </a:t>
            </a:r>
            <a:r>
              <a:rPr lang="en-US" sz="3200" i="1" dirty="0" err="1">
                <a:solidFill>
                  <a:schemeClr val="bg1"/>
                </a:solidFill>
              </a:rPr>
              <a:t>keystore.jks</a:t>
            </a:r>
            <a:endParaRPr lang="en-US" sz="3200" i="1" dirty="0">
              <a:solidFill>
                <a:schemeClr val="bg1"/>
              </a:solidFill>
            </a:endParaRP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3200" i="1" dirty="0">
              <a:solidFill>
                <a:schemeClr val="bg1"/>
              </a:solidFill>
            </a:endParaRP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b="1" dirty="0">
                <a:solidFill>
                  <a:schemeClr val="bg1"/>
                </a:solidFill>
              </a:rPr>
              <a:t>Questo creerà un file keystore (</a:t>
            </a:r>
            <a:r>
              <a:rPr lang="it-IT" sz="3200" b="1" dirty="0" err="1">
                <a:solidFill>
                  <a:schemeClr val="bg1"/>
                </a:solidFill>
              </a:rPr>
              <a:t>keystore.jks</a:t>
            </a:r>
            <a:r>
              <a:rPr lang="it-IT" sz="3200" b="1" dirty="0">
                <a:solidFill>
                  <a:schemeClr val="bg1"/>
                </a:solidFill>
              </a:rPr>
              <a:t>) che contiene il certificato generato.</a:t>
            </a:r>
            <a:endParaRPr sz="32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29B2"/>
        </a:solidFill>
        <a:effectLst/>
      </p:bgPr>
    </p:bg>
    <p:spTree>
      <p:nvGrpSpPr>
        <p:cNvPr id="1" name="Shape 422">
          <a:extLst>
            <a:ext uri="{FF2B5EF4-FFF2-40B4-BE49-F238E27FC236}">
              <a16:creationId xmlns:a16="http://schemas.microsoft.com/office/drawing/2014/main" id="{E6858FF4-3B5C-FD5B-A01E-D2D79CBF07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21">
            <a:extLst>
              <a:ext uri="{FF2B5EF4-FFF2-40B4-BE49-F238E27FC236}">
                <a16:creationId xmlns:a16="http://schemas.microsoft.com/office/drawing/2014/main" id="{169BA283-44C2-BC4B-A2DC-64343E6452F4}"/>
              </a:ext>
            </a:extLst>
          </p:cNvPr>
          <p:cNvSpPr/>
          <p:nvPr/>
        </p:nvSpPr>
        <p:spPr>
          <a:xfrm rot="-3278844">
            <a:off x="-7178676" y="-3655386"/>
            <a:ext cx="14357351" cy="9368172"/>
          </a:xfrm>
          <a:custGeom>
            <a:avLst/>
            <a:gdLst/>
            <a:ahLst/>
            <a:cxnLst/>
            <a:rect l="l" t="t" r="r" b="b"/>
            <a:pathLst>
              <a:path w="14357351" h="9368172" extrusionOk="0">
                <a:moveTo>
                  <a:pt x="0" y="0"/>
                </a:moveTo>
                <a:lnTo>
                  <a:pt x="14357352" y="0"/>
                </a:lnTo>
                <a:lnTo>
                  <a:pt x="14357352" y="9368172"/>
                </a:lnTo>
                <a:lnTo>
                  <a:pt x="0" y="9368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grpSp>
        <p:nvGrpSpPr>
          <p:cNvPr id="425" name="Google Shape;425;p21">
            <a:extLst>
              <a:ext uri="{FF2B5EF4-FFF2-40B4-BE49-F238E27FC236}">
                <a16:creationId xmlns:a16="http://schemas.microsoft.com/office/drawing/2014/main" id="{A66E45EC-E539-81EF-A969-4F6E7AE31725}"/>
              </a:ext>
            </a:extLst>
          </p:cNvPr>
          <p:cNvGrpSpPr/>
          <p:nvPr/>
        </p:nvGrpSpPr>
        <p:grpSpPr>
          <a:xfrm>
            <a:off x="10440782" y="142272"/>
            <a:ext cx="1291224" cy="1253034"/>
            <a:chOff x="0" y="-122432"/>
            <a:chExt cx="2500034" cy="2652752"/>
          </a:xfrm>
        </p:grpSpPr>
        <p:grpSp>
          <p:nvGrpSpPr>
            <p:cNvPr id="426" name="Google Shape;426;p21">
              <a:extLst>
                <a:ext uri="{FF2B5EF4-FFF2-40B4-BE49-F238E27FC236}">
                  <a16:creationId xmlns:a16="http://schemas.microsoft.com/office/drawing/2014/main" id="{A13D0ABE-799D-E681-1E40-2477F6286B62}"/>
                </a:ext>
              </a:extLst>
            </p:cNvPr>
            <p:cNvGrpSpPr/>
            <p:nvPr/>
          </p:nvGrpSpPr>
          <p:grpSpPr>
            <a:xfrm>
              <a:off x="487115" y="682524"/>
              <a:ext cx="2012919" cy="1847796"/>
              <a:chOff x="0" y="-47625"/>
              <a:chExt cx="812800" cy="746125"/>
            </a:xfrm>
          </p:grpSpPr>
          <p:sp>
            <p:nvSpPr>
              <p:cNvPr id="427" name="Google Shape;427;p21">
                <a:extLst>
                  <a:ext uri="{FF2B5EF4-FFF2-40B4-BE49-F238E27FC236}">
                    <a16:creationId xmlns:a16="http://schemas.microsoft.com/office/drawing/2014/main" id="{6A7B247F-84FF-B1F8-87EB-FA5FFC40263B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428" name="Google Shape;428;p21">
                <a:extLst>
                  <a:ext uri="{FF2B5EF4-FFF2-40B4-BE49-F238E27FC236}">
                    <a16:creationId xmlns:a16="http://schemas.microsoft.com/office/drawing/2014/main" id="{CA0FECE6-9EDD-221F-DEDF-4F7A189B6830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29" name="Google Shape;429;p21">
              <a:extLst>
                <a:ext uri="{FF2B5EF4-FFF2-40B4-BE49-F238E27FC236}">
                  <a16:creationId xmlns:a16="http://schemas.microsoft.com/office/drawing/2014/main" id="{A922C63C-28D8-D53B-D852-A4F27793EF40}"/>
                </a:ext>
              </a:extLst>
            </p:cNvPr>
            <p:cNvGrpSpPr/>
            <p:nvPr/>
          </p:nvGrpSpPr>
          <p:grpSpPr>
            <a:xfrm>
              <a:off x="0" y="-122432"/>
              <a:ext cx="2089507" cy="1918102"/>
              <a:chOff x="0" y="-47625"/>
              <a:chExt cx="812800" cy="746125"/>
            </a:xfrm>
          </p:grpSpPr>
          <p:sp>
            <p:nvSpPr>
              <p:cNvPr id="430" name="Google Shape;430;p21">
                <a:extLst>
                  <a:ext uri="{FF2B5EF4-FFF2-40B4-BE49-F238E27FC236}">
                    <a16:creationId xmlns:a16="http://schemas.microsoft.com/office/drawing/2014/main" id="{7F779E92-949C-C343-0641-ABEAF28B9003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>
                <a:gsLst>
                  <a:gs pos="0">
                    <a:srgbClr val="0097B2"/>
                  </a:gs>
                  <a:gs pos="100000">
                    <a:srgbClr val="7ED957"/>
                  </a:gs>
                </a:gsLst>
                <a:lin ang="0" scaled="0"/>
              </a:gradFill>
              <a:ln>
                <a:noFill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431" name="Google Shape;431;p21">
                <a:extLst>
                  <a:ext uri="{FF2B5EF4-FFF2-40B4-BE49-F238E27FC236}">
                    <a16:creationId xmlns:a16="http://schemas.microsoft.com/office/drawing/2014/main" id="{C4992AA7-325F-6738-AF4A-DD8FA17DA324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444" name="Google Shape;444;p21">
            <a:extLst>
              <a:ext uri="{FF2B5EF4-FFF2-40B4-BE49-F238E27FC236}">
                <a16:creationId xmlns:a16="http://schemas.microsoft.com/office/drawing/2014/main" id="{3FFB9C2C-AA53-28D0-B9F1-48A505957C14}"/>
              </a:ext>
            </a:extLst>
          </p:cNvPr>
          <p:cNvSpPr txBox="1"/>
          <p:nvPr/>
        </p:nvSpPr>
        <p:spPr>
          <a:xfrm>
            <a:off x="12389427" y="133810"/>
            <a:ext cx="5562600" cy="997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 i="0" u="none" strike="noStrike" cap="none" dirty="0" err="1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CertificateInfo</a:t>
            </a:r>
            <a:endParaRPr sz="1000" dirty="0"/>
          </a:p>
        </p:txBody>
      </p:sp>
      <p:sp>
        <p:nvSpPr>
          <p:cNvPr id="8" name="Google Shape;446;p21">
            <a:extLst>
              <a:ext uri="{FF2B5EF4-FFF2-40B4-BE49-F238E27FC236}">
                <a16:creationId xmlns:a16="http://schemas.microsoft.com/office/drawing/2014/main" id="{83FC8F93-7B4A-985D-A765-19C1B30647EF}"/>
              </a:ext>
            </a:extLst>
          </p:cNvPr>
          <p:cNvSpPr txBox="1"/>
          <p:nvPr/>
        </p:nvSpPr>
        <p:spPr>
          <a:xfrm>
            <a:off x="1271587" y="1642940"/>
            <a:ext cx="16479977" cy="1772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Estrae un certificato specificato tramite alias e visualizza alcune informazioni su di esso se è un certificato X.509. Le informazioni estratte includono:</a:t>
            </a:r>
          </a:p>
          <a:p>
            <a:pPr marR="0" lvl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endParaRPr lang="it-IT" sz="3200" b="1" dirty="0">
              <a:solidFill>
                <a:schemeClr val="bg1"/>
              </a:solidFill>
            </a:endParaRPr>
          </a:p>
        </p:txBody>
      </p:sp>
      <p:graphicFrame>
        <p:nvGraphicFramePr>
          <p:cNvPr id="3" name="Diagramma 2">
            <a:extLst>
              <a:ext uri="{FF2B5EF4-FFF2-40B4-BE49-F238E27FC236}">
                <a16:creationId xmlns:a16="http://schemas.microsoft.com/office/drawing/2014/main" id="{D6F59C85-1BE5-4D55-DE58-68DCC54A190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74733349"/>
              </p:ext>
            </p:extLst>
          </p:nvPr>
        </p:nvGraphicFramePr>
        <p:xfrm>
          <a:off x="5140505" y="3103419"/>
          <a:ext cx="8006990" cy="68686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3230243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7D68C2A8-2AB6-43A4-B044-48B19EDFCA9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graphicEl>
                                              <a:dgm id="{7D68C2A8-2AB6-43A4-B044-48B19EDFCA9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graphicEl>
                                              <a:dgm id="{7D68C2A8-2AB6-43A4-B044-48B19EDFCA9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CA36D500-ECE6-4482-949E-673AAD72CBC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graphicEl>
                                              <a:dgm id="{CA36D500-ECE6-4482-949E-673AAD72CBC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graphicEl>
                                              <a:dgm id="{CA36D500-ECE6-4482-949E-673AAD72CBC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A6F5D995-2449-4E31-9475-45197028FB9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graphicEl>
                                              <a:dgm id="{A6F5D995-2449-4E31-9475-45197028FB9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graphicEl>
                                              <a:dgm id="{A6F5D995-2449-4E31-9475-45197028FB9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AF160390-2471-4DD6-BB4D-B9DEE22F54A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graphicEl>
                                              <a:dgm id="{AF160390-2471-4DD6-BB4D-B9DEE22F54A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graphicEl>
                                              <a:dgm id="{AF160390-2471-4DD6-BB4D-B9DEE22F54A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9568DF30-573E-4B21-BAEA-AE09F710940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graphicEl>
                                              <a:dgm id="{9568DF30-573E-4B21-BAEA-AE09F710940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graphicEl>
                                              <a:dgm id="{9568DF30-573E-4B21-BAEA-AE09F710940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07554FE5-E4E2-45D6-AC03-FD388542B5F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graphicEl>
                                              <a:dgm id="{07554FE5-E4E2-45D6-AC03-FD388542B5F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graphicEl>
                                              <a:dgm id="{07554FE5-E4E2-45D6-AC03-FD388542B5F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9CFBBCFF-AB6D-4BF6-850B-8585BA16B44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graphicEl>
                                              <a:dgm id="{9CFBBCFF-AB6D-4BF6-850B-8585BA16B44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graphicEl>
                                              <a:dgm id="{9CFBBCFF-AB6D-4BF6-850B-8585BA16B44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F9B6C34C-1A63-4871-BA25-93797D709BA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graphicEl>
                                              <a:dgm id="{F9B6C34C-1A63-4871-BA25-93797D709BA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graphicEl>
                                              <a:dgm id="{F9B6C34C-1A63-4871-BA25-93797D709BA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D042F230-8281-4CC0-9152-B463C6E8E16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graphicEl>
                                              <a:dgm id="{D042F230-8281-4CC0-9152-B463C6E8E16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graphicEl>
                                              <a:dgm id="{D042F230-8281-4CC0-9152-B463C6E8E16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5138DFE6-9122-4BE6-B02C-ED91A51B69A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">
                                            <p:graphicEl>
                                              <a:dgm id="{5138DFE6-9122-4BE6-B02C-ED91A51B69A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">
                                            <p:graphicEl>
                                              <a:dgm id="{5138DFE6-9122-4BE6-B02C-ED91A51B69A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Sub>
          <a:bldDgm bld="one"/>
        </p:bldSub>
      </p:bldGraphic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588</TotalTime>
  <Words>4428</Words>
  <Application>Microsoft Office PowerPoint</Application>
  <PresentationFormat>Personalizzato</PresentationFormat>
  <Paragraphs>502</Paragraphs>
  <Slides>75</Slides>
  <Notes>75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8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75</vt:i4>
      </vt:variant>
    </vt:vector>
  </HeadingPairs>
  <TitlesOfParts>
    <vt:vector size="84" baseType="lpstr">
      <vt:lpstr>Calibri</vt:lpstr>
      <vt:lpstr>Montserrat SemiBold</vt:lpstr>
      <vt:lpstr>Arial</vt:lpstr>
      <vt:lpstr>Lato</vt:lpstr>
      <vt:lpstr>Montserrat Medium</vt:lpstr>
      <vt:lpstr>Open Sans</vt:lpstr>
      <vt:lpstr>Montserrat</vt:lpstr>
      <vt:lpstr>Montserrat Black</vt:lpstr>
      <vt:lpstr>Office Theme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Giada</dc:creator>
  <cp:lastModifiedBy>GIADA OTTAIANO</cp:lastModifiedBy>
  <cp:revision>62</cp:revision>
  <dcterms:modified xsi:type="dcterms:W3CDTF">2024-12-09T10:12:16Z</dcterms:modified>
</cp:coreProperties>
</file>